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56">
          <p15:clr>
            <a:srgbClr val="A4A3A4"/>
          </p15:clr>
        </p15:guide>
        <p15:guide id="2" pos="3840">
          <p15:clr>
            <a:srgbClr val="A4A3A4"/>
          </p15:clr>
        </p15:guide>
      </p15:sldGuideLst>
    </p:ext>
    <p:ext uri="http://customooxmlschemas.google.com/">
      <go:slidesCustomData xmlns:go="http://customooxmlschemas.google.com/" r:id="rId26" roundtripDataSignature="AMtx7miNmnGTGELqaE7Dv3TbtqlH5oWg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87457A-E94F-4580-8D57-952B6182734E}">
  <a:tblStyle styleId="{CF87457A-E94F-4580-8D57-952B6182734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56"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customschemas.google.com/relationships/presentationmetadata" Target="metadata"/><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46dee8c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346dee8c11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46dee8c1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346dee8c11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07" name="Shape 107"/>
        <p:cNvGrpSpPr/>
        <p:nvPr/>
      </p:nvGrpSpPr>
      <p:grpSpPr>
        <a:xfrm>
          <a:off x="0" y="0"/>
          <a:ext cx="0" cy="0"/>
          <a:chOff x="0" y="0"/>
          <a:chExt cx="0" cy="0"/>
        </a:xfrm>
      </p:grpSpPr>
      <p:sp>
        <p:nvSpPr>
          <p:cNvPr id="108" name="Google Shape;108;p62"/>
          <p:cNvSpPr/>
          <p:nvPr/>
        </p:nvSpPr>
        <p:spPr>
          <a:xfrm>
            <a:off x="4019341" y="1301929"/>
            <a:ext cx="7867858" cy="5029200"/>
          </a:xfrm>
          <a:prstGeom prst="frame">
            <a:avLst>
              <a:gd fmla="val 993"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62"/>
          <p:cNvSpPr/>
          <p:nvPr>
            <p:ph idx="2" type="pic"/>
          </p:nvPr>
        </p:nvSpPr>
        <p:spPr>
          <a:xfrm>
            <a:off x="6876370" y="709751"/>
            <a:ext cx="4296728" cy="4968240"/>
          </a:xfrm>
          <a:prstGeom prst="rect">
            <a:avLst/>
          </a:prstGeom>
          <a:solidFill>
            <a:srgbClr val="F2F2F2"/>
          </a:solidFill>
          <a:ln>
            <a:noFill/>
          </a:ln>
        </p:spPr>
      </p:sp>
      <p:sp>
        <p:nvSpPr>
          <p:cNvPr id="110" name="Google Shape;110;p62"/>
          <p:cNvSpPr/>
          <p:nvPr>
            <p:ph idx="3" type="pic"/>
          </p:nvPr>
        </p:nvSpPr>
        <p:spPr>
          <a:xfrm>
            <a:off x="2116183" y="2023797"/>
            <a:ext cx="4200933" cy="2624734"/>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11" name="Shape 11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Contents Layout">
  <p:cSld name="Images &amp; Contents Layout">
    <p:spTree>
      <p:nvGrpSpPr>
        <p:cNvPr id="112" name="Shape 112"/>
        <p:cNvGrpSpPr/>
        <p:nvPr/>
      </p:nvGrpSpPr>
      <p:grpSpPr>
        <a:xfrm>
          <a:off x="0" y="0"/>
          <a:ext cx="0" cy="0"/>
          <a:chOff x="0" y="0"/>
          <a:chExt cx="0" cy="0"/>
        </a:xfrm>
      </p:grpSpPr>
      <p:sp>
        <p:nvSpPr>
          <p:cNvPr id="113" name="Google Shape;113;p64"/>
          <p:cNvSpPr/>
          <p:nvPr/>
        </p:nvSpPr>
        <p:spPr>
          <a:xfrm flipH="1">
            <a:off x="0" y="-1"/>
            <a:ext cx="3607904" cy="685800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E:\002-KIMS BUSINESS\007-02-MaxPPT-Contents\150902-com-Global-Laptop\mo900.png" id="114" name="Google Shape;114;p64"/>
          <p:cNvPicPr preferRelativeResize="0"/>
          <p:nvPr/>
        </p:nvPicPr>
        <p:blipFill rotWithShape="1">
          <a:blip r:embed="rId2">
            <a:alphaModFix/>
          </a:blip>
          <a:srcRect b="0" l="18253" r="0" t="0"/>
          <a:stretch/>
        </p:blipFill>
        <p:spPr>
          <a:xfrm>
            <a:off x="-1" y="549778"/>
            <a:ext cx="5139665" cy="6308224"/>
          </a:xfrm>
          <a:prstGeom prst="rect">
            <a:avLst/>
          </a:prstGeom>
          <a:noFill/>
          <a:ln>
            <a:noFill/>
          </a:ln>
        </p:spPr>
      </p:pic>
      <p:sp>
        <p:nvSpPr>
          <p:cNvPr id="115" name="Google Shape;115;p64"/>
          <p:cNvSpPr/>
          <p:nvPr>
            <p:ph idx="2" type="pic"/>
          </p:nvPr>
        </p:nvSpPr>
        <p:spPr>
          <a:xfrm>
            <a:off x="2219265" y="1047756"/>
            <a:ext cx="2375188" cy="3703149"/>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16" name="Shape 11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Images &amp; Contents Layout">
  <p:cSld name="48_Images &amp; Contents Layout">
    <p:spTree>
      <p:nvGrpSpPr>
        <p:cNvPr id="117" name="Shape 117"/>
        <p:cNvGrpSpPr/>
        <p:nvPr/>
      </p:nvGrpSpPr>
      <p:grpSpPr>
        <a:xfrm>
          <a:off x="0" y="0"/>
          <a:ext cx="0" cy="0"/>
          <a:chOff x="0" y="0"/>
          <a:chExt cx="0" cy="0"/>
        </a:xfrm>
      </p:grpSpPr>
      <p:sp>
        <p:nvSpPr>
          <p:cNvPr id="118" name="Google Shape;118;p66"/>
          <p:cNvSpPr/>
          <p:nvPr/>
        </p:nvSpPr>
        <p:spPr>
          <a:xfrm>
            <a:off x="0" y="2362200"/>
            <a:ext cx="12191999" cy="213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66"/>
          <p:cNvSpPr/>
          <p:nvPr>
            <p:ph idx="2" type="pic"/>
          </p:nvPr>
        </p:nvSpPr>
        <p:spPr>
          <a:xfrm>
            <a:off x="5534029" y="2"/>
            <a:ext cx="6657973" cy="6857999"/>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20" name="Shape 1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layout">
  <p:cSld name="1_Image slide layout">
    <p:spTree>
      <p:nvGrpSpPr>
        <p:cNvPr id="121" name="Shape 121"/>
        <p:cNvGrpSpPr/>
        <p:nvPr/>
      </p:nvGrpSpPr>
      <p:grpSpPr>
        <a:xfrm>
          <a:off x="0" y="0"/>
          <a:ext cx="0" cy="0"/>
          <a:chOff x="0" y="0"/>
          <a:chExt cx="0" cy="0"/>
        </a:xfrm>
      </p:grpSpPr>
      <p:sp>
        <p:nvSpPr>
          <p:cNvPr id="122" name="Google Shape;122;p6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3" name="Google Shape;123;p68"/>
          <p:cNvSpPr/>
          <p:nvPr>
            <p:ph idx="2" type="pic"/>
          </p:nvPr>
        </p:nvSpPr>
        <p:spPr>
          <a:xfrm>
            <a:off x="0" y="1713554"/>
            <a:ext cx="12192000" cy="324036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24" name="Shape 12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25" name="Shape 1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7"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7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28" name="Shape 128"/>
        <p:cNvGrpSpPr/>
        <p:nvPr/>
      </p:nvGrpSpPr>
      <p:grpSpPr>
        <a:xfrm>
          <a:off x="0" y="0"/>
          <a:ext cx="0" cy="0"/>
          <a:chOff x="0" y="0"/>
          <a:chExt cx="0" cy="0"/>
        </a:xfrm>
      </p:grpSpPr>
      <p:sp>
        <p:nvSpPr>
          <p:cNvPr id="129" name="Google Shape;129;p7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7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31" name="Google Shape;131;p7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32" name="Google Shape;132;p7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133" name="Google Shape;133;p7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134" name="Google Shape;134;p7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135" name="Google Shape;135;p7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36" name="Google Shape;136;p7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9" name="Shape 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0" name="Shape 10"/>
        <p:cNvGrpSpPr/>
        <p:nvPr/>
      </p:nvGrpSpPr>
      <p:grpSpPr>
        <a:xfrm>
          <a:off x="0" y="0"/>
          <a:ext cx="0" cy="0"/>
          <a:chOff x="0" y="0"/>
          <a:chExt cx="0" cy="0"/>
        </a:xfrm>
      </p:grpSpPr>
      <p:sp>
        <p:nvSpPr>
          <p:cNvPr id="11" name="Google Shape;11;p55"/>
          <p:cNvSpPr/>
          <p:nvPr/>
        </p:nvSpPr>
        <p:spPr>
          <a:xfrm>
            <a:off x="0" y="0"/>
            <a:ext cx="12192000" cy="119650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 name="Google Shape;12;p55"/>
          <p:cNvSpPr/>
          <p:nvPr/>
        </p:nvSpPr>
        <p:spPr>
          <a:xfrm>
            <a:off x="10060426" y="0"/>
            <a:ext cx="2131574" cy="1251701"/>
          </a:xfrm>
          <a:custGeom>
            <a:rect b="b" l="l" r="r" t="t"/>
            <a:pathLst>
              <a:path extrusionOk="0" h="1251701" w="2131574">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3" name="Google Shape;13;p55"/>
          <p:cNvGrpSpPr/>
          <p:nvPr/>
        </p:nvGrpSpPr>
        <p:grpSpPr>
          <a:xfrm>
            <a:off x="-154012" y="-195671"/>
            <a:ext cx="2963081" cy="1367278"/>
            <a:chOff x="-47008" y="1815161"/>
            <a:chExt cx="2963081" cy="1367278"/>
          </a:xfrm>
        </p:grpSpPr>
        <p:grpSp>
          <p:nvGrpSpPr>
            <p:cNvPr id="14" name="Google Shape;14;p55"/>
            <p:cNvGrpSpPr/>
            <p:nvPr/>
          </p:nvGrpSpPr>
          <p:grpSpPr>
            <a:xfrm>
              <a:off x="210392" y="2089757"/>
              <a:ext cx="2705680" cy="970337"/>
              <a:chOff x="1111983" y="221594"/>
              <a:chExt cx="12011156" cy="4307563"/>
            </a:xfrm>
          </p:grpSpPr>
          <p:sp>
            <p:nvSpPr>
              <p:cNvPr id="15" name="Google Shape;15;p55"/>
              <p:cNvSpPr/>
              <p:nvPr/>
            </p:nvSpPr>
            <p:spPr>
              <a:xfrm rot="2143082">
                <a:off x="5813228" y="3225577"/>
                <a:ext cx="1095502" cy="47540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55"/>
              <p:cNvSpPr/>
              <p:nvPr/>
            </p:nvSpPr>
            <p:spPr>
              <a:xfrm rot="2143082">
                <a:off x="12731593" y="2328837"/>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 name="Google Shape;17;p55"/>
              <p:cNvSpPr/>
              <p:nvPr/>
            </p:nvSpPr>
            <p:spPr>
              <a:xfrm rot="2143082">
                <a:off x="12012401" y="1020618"/>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 name="Google Shape;18;p55"/>
              <p:cNvSpPr/>
              <p:nvPr/>
            </p:nvSpPr>
            <p:spPr>
              <a:xfrm rot="2143082">
                <a:off x="3996941" y="286265"/>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55"/>
              <p:cNvSpPr/>
              <p:nvPr/>
            </p:nvSpPr>
            <p:spPr>
              <a:xfrm rot="2143082">
                <a:off x="4668722" y="303427"/>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 name="Google Shape;20;p55"/>
              <p:cNvSpPr/>
              <p:nvPr/>
            </p:nvSpPr>
            <p:spPr>
              <a:xfrm rot="2143082">
                <a:off x="5318715" y="358216"/>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55"/>
              <p:cNvSpPr/>
              <p:nvPr/>
            </p:nvSpPr>
            <p:spPr>
              <a:xfrm rot="2143082">
                <a:off x="1412639" y="3092041"/>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 name="Google Shape;22;p55"/>
              <p:cNvSpPr/>
              <p:nvPr/>
            </p:nvSpPr>
            <p:spPr>
              <a:xfrm rot="2143082">
                <a:off x="3222236" y="867087"/>
                <a:ext cx="802454" cy="15666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55"/>
              <p:cNvSpPr/>
              <p:nvPr/>
            </p:nvSpPr>
            <p:spPr>
              <a:xfrm rot="2143082">
                <a:off x="4067032" y="3784745"/>
                <a:ext cx="326874" cy="26768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 name="Google Shape;24;p55"/>
              <p:cNvSpPr/>
              <p:nvPr/>
            </p:nvSpPr>
            <p:spPr>
              <a:xfrm rot="2143082">
                <a:off x="8226837" y="1636990"/>
                <a:ext cx="229078" cy="35276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55"/>
              <p:cNvSpPr/>
              <p:nvPr/>
            </p:nvSpPr>
            <p:spPr>
              <a:xfrm rot="2143082">
                <a:off x="8579610" y="1890648"/>
                <a:ext cx="229078" cy="35276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55"/>
              <p:cNvSpPr/>
              <p:nvPr/>
            </p:nvSpPr>
            <p:spPr>
              <a:xfrm rot="2143082">
                <a:off x="7545295" y="1382204"/>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55"/>
              <p:cNvSpPr/>
              <p:nvPr/>
            </p:nvSpPr>
            <p:spPr>
              <a:xfrm rot="2143082">
                <a:off x="7019854" y="984696"/>
                <a:ext cx="326874" cy="3268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55"/>
              <p:cNvSpPr/>
              <p:nvPr/>
            </p:nvSpPr>
            <p:spPr>
              <a:xfrm rot="2143082">
                <a:off x="1066498" y="3902975"/>
                <a:ext cx="1314414" cy="26768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9" name="Google Shape;29;p55"/>
            <p:cNvGrpSpPr/>
            <p:nvPr/>
          </p:nvGrpSpPr>
          <p:grpSpPr>
            <a:xfrm>
              <a:off x="-47008" y="1815161"/>
              <a:ext cx="2889953" cy="1367278"/>
              <a:chOff x="-30679" y="-997401"/>
              <a:chExt cx="12829187" cy="6069657"/>
            </a:xfrm>
          </p:grpSpPr>
          <p:sp>
            <p:nvSpPr>
              <p:cNvPr id="30" name="Google Shape;30;p55"/>
              <p:cNvSpPr/>
              <p:nvPr/>
            </p:nvSpPr>
            <p:spPr>
              <a:xfrm rot="2143082">
                <a:off x="7006336" y="655174"/>
                <a:ext cx="6027476" cy="1135945"/>
              </a:xfrm>
              <a:custGeom>
                <a:rect b="b" l="l" r="r" t="t"/>
                <a:pathLst>
                  <a:path extrusionOk="0" h="476656" w="2529191">
                    <a:moveTo>
                      <a:pt x="0" y="457200"/>
                    </a:moveTo>
                    <a:lnTo>
                      <a:pt x="1906621" y="476656"/>
                    </a:lnTo>
                    <a:lnTo>
                      <a:pt x="2529191" y="0"/>
                    </a:lnTo>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 name="Google Shape;31;p55"/>
              <p:cNvCxnSpPr/>
              <p:nvPr/>
            </p:nvCxnSpPr>
            <p:spPr>
              <a:xfrm rot="2143082">
                <a:off x="2876886" y="92218"/>
                <a:ext cx="751230" cy="500296"/>
              </a:xfrm>
              <a:prstGeom prst="straightConnector1">
                <a:avLst/>
              </a:prstGeom>
              <a:noFill/>
              <a:ln cap="flat" cmpd="sng" w="12700">
                <a:solidFill>
                  <a:schemeClr val="lt1"/>
                </a:solidFill>
                <a:prstDash val="solid"/>
                <a:miter lim="800000"/>
                <a:headEnd len="sm" w="sm" type="none"/>
                <a:tailEnd len="sm" w="sm" type="none"/>
              </a:ln>
            </p:spPr>
          </p:cxnSp>
          <p:cxnSp>
            <p:nvCxnSpPr>
              <p:cNvPr id="32" name="Google Shape;32;p55"/>
              <p:cNvCxnSpPr>
                <a:endCxn id="18" idx="1"/>
              </p:cNvCxnSpPr>
              <p:nvPr/>
            </p:nvCxnSpPr>
            <p:spPr>
              <a:xfrm>
                <a:off x="3951918" y="-79094"/>
                <a:ext cx="182100" cy="367500"/>
              </a:xfrm>
              <a:prstGeom prst="straightConnector1">
                <a:avLst/>
              </a:prstGeom>
              <a:noFill/>
              <a:ln cap="flat" cmpd="sng" w="12700">
                <a:solidFill>
                  <a:schemeClr val="lt1"/>
                </a:solidFill>
                <a:prstDash val="solid"/>
                <a:miter lim="800000"/>
                <a:headEnd len="sm" w="sm" type="none"/>
                <a:tailEnd len="sm" w="sm" type="none"/>
              </a:ln>
            </p:spPr>
          </p:cxnSp>
          <p:cxnSp>
            <p:nvCxnSpPr>
              <p:cNvPr id="33" name="Google Shape;33;p55"/>
              <p:cNvCxnSpPr>
                <a:endCxn id="19" idx="1"/>
              </p:cNvCxnSpPr>
              <p:nvPr/>
            </p:nvCxnSpPr>
            <p:spPr>
              <a:xfrm>
                <a:off x="4674699" y="-34032"/>
                <a:ext cx="131100" cy="339600"/>
              </a:xfrm>
              <a:prstGeom prst="straightConnector1">
                <a:avLst/>
              </a:prstGeom>
              <a:noFill/>
              <a:ln cap="flat" cmpd="sng" w="12700">
                <a:solidFill>
                  <a:schemeClr val="lt1"/>
                </a:solidFill>
                <a:prstDash val="solid"/>
                <a:miter lim="800000"/>
                <a:headEnd len="sm" w="sm" type="none"/>
                <a:tailEnd len="sm" w="sm" type="none"/>
              </a:ln>
            </p:spPr>
          </p:cxnSp>
          <p:cxnSp>
            <p:nvCxnSpPr>
              <p:cNvPr id="34" name="Google Shape;34;p55"/>
              <p:cNvCxnSpPr>
                <a:endCxn id="20" idx="1"/>
              </p:cNvCxnSpPr>
              <p:nvPr/>
            </p:nvCxnSpPr>
            <p:spPr>
              <a:xfrm>
                <a:off x="5296192" y="-73444"/>
                <a:ext cx="159600" cy="433800"/>
              </a:xfrm>
              <a:prstGeom prst="straightConnector1">
                <a:avLst/>
              </a:prstGeom>
              <a:noFill/>
              <a:ln cap="flat" cmpd="sng" w="12700">
                <a:solidFill>
                  <a:schemeClr val="lt1"/>
                </a:solidFill>
                <a:prstDash val="solid"/>
                <a:miter lim="800000"/>
                <a:headEnd len="sm" w="sm" type="none"/>
                <a:tailEnd len="sm" w="sm" type="none"/>
              </a:ln>
            </p:spPr>
          </p:cxnSp>
          <p:cxnSp>
            <p:nvCxnSpPr>
              <p:cNvPr id="35" name="Google Shape;35;p55"/>
              <p:cNvCxnSpPr/>
              <p:nvPr/>
            </p:nvCxnSpPr>
            <p:spPr>
              <a:xfrm rot="2143082">
                <a:off x="6351522" y="167773"/>
                <a:ext cx="1161265" cy="701571"/>
              </a:xfrm>
              <a:prstGeom prst="straightConnector1">
                <a:avLst/>
              </a:prstGeom>
              <a:noFill/>
              <a:ln cap="flat" cmpd="sng" w="12700">
                <a:solidFill>
                  <a:schemeClr val="lt1"/>
                </a:solidFill>
                <a:prstDash val="solid"/>
                <a:miter lim="800000"/>
                <a:headEnd len="sm" w="sm" type="none"/>
                <a:tailEnd len="sm" w="sm" type="none"/>
              </a:ln>
            </p:spPr>
          </p:cxnSp>
          <p:cxnSp>
            <p:nvCxnSpPr>
              <p:cNvPr id="36" name="Google Shape;36;p55"/>
              <p:cNvCxnSpPr/>
              <p:nvPr/>
            </p:nvCxnSpPr>
            <p:spPr>
              <a:xfrm rot="2143082">
                <a:off x="6692921" y="218797"/>
                <a:ext cx="1381992" cy="859980"/>
              </a:xfrm>
              <a:prstGeom prst="straightConnector1">
                <a:avLst/>
              </a:prstGeom>
              <a:noFill/>
              <a:ln cap="flat" cmpd="sng" w="12700">
                <a:solidFill>
                  <a:schemeClr val="lt1"/>
                </a:solidFill>
                <a:prstDash val="solid"/>
                <a:miter lim="800000"/>
                <a:headEnd len="sm" w="sm" type="none"/>
                <a:tailEnd len="sm" w="sm" type="none"/>
              </a:ln>
            </p:spPr>
          </p:cxnSp>
          <p:sp>
            <p:nvSpPr>
              <p:cNvPr id="37" name="Google Shape;37;p55"/>
              <p:cNvSpPr/>
              <p:nvPr/>
            </p:nvSpPr>
            <p:spPr>
              <a:xfrm rot="2143082">
                <a:off x="7510123" y="2742036"/>
                <a:ext cx="414350" cy="41434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55"/>
              <p:cNvSpPr/>
              <p:nvPr/>
            </p:nvSpPr>
            <p:spPr>
              <a:xfrm rot="2143082">
                <a:off x="4669450" y="3406144"/>
                <a:ext cx="414350" cy="41434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55"/>
              <p:cNvSpPr/>
              <p:nvPr/>
            </p:nvSpPr>
            <p:spPr>
              <a:xfrm rot="2143082">
                <a:off x="3138553" y="4575929"/>
                <a:ext cx="414350" cy="414349"/>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0" name="Google Shape;40;p55"/>
              <p:cNvCxnSpPr>
                <a:endCxn id="17" idx="3"/>
              </p:cNvCxnSpPr>
              <p:nvPr/>
            </p:nvCxnSpPr>
            <p:spPr>
              <a:xfrm flipH="1" rot="10800000">
                <a:off x="9196641" y="1210414"/>
                <a:ext cx="2817900" cy="115500"/>
              </a:xfrm>
              <a:prstGeom prst="straightConnector1">
                <a:avLst/>
              </a:prstGeom>
              <a:noFill/>
              <a:ln cap="flat" cmpd="sng" w="12700">
                <a:solidFill>
                  <a:schemeClr val="lt1"/>
                </a:solidFill>
                <a:prstDash val="solid"/>
                <a:miter lim="800000"/>
                <a:headEnd len="sm" w="sm" type="none"/>
                <a:tailEnd len="sm" w="sm" type="none"/>
              </a:ln>
            </p:spPr>
          </p:cxnSp>
          <p:cxnSp>
            <p:nvCxnSpPr>
              <p:cNvPr id="41" name="Google Shape;41;p55"/>
              <p:cNvCxnSpPr>
                <a:endCxn id="24" idx="1"/>
              </p:cNvCxnSpPr>
              <p:nvPr/>
            </p:nvCxnSpPr>
            <p:spPr>
              <a:xfrm>
                <a:off x="7605182" y="178397"/>
                <a:ext cx="643200" cy="1568100"/>
              </a:xfrm>
              <a:prstGeom prst="straightConnector1">
                <a:avLst/>
              </a:prstGeom>
              <a:noFill/>
              <a:ln cap="flat" cmpd="sng" w="12700">
                <a:solidFill>
                  <a:schemeClr val="lt1"/>
                </a:solidFill>
                <a:prstDash val="solid"/>
                <a:miter lim="800000"/>
                <a:headEnd len="sm" w="sm" type="none"/>
                <a:tailEnd len="sm" w="sm" type="none"/>
              </a:ln>
            </p:spPr>
          </p:cxnSp>
          <p:cxnSp>
            <p:nvCxnSpPr>
              <p:cNvPr id="42" name="Google Shape;42;p55"/>
              <p:cNvCxnSpPr>
                <a:endCxn id="21" idx="3"/>
              </p:cNvCxnSpPr>
              <p:nvPr/>
            </p:nvCxnSpPr>
            <p:spPr>
              <a:xfrm flipH="1" rot="10800000">
                <a:off x="620079" y="3281828"/>
                <a:ext cx="794700" cy="26100"/>
              </a:xfrm>
              <a:prstGeom prst="straightConnector1">
                <a:avLst/>
              </a:prstGeom>
              <a:noFill/>
              <a:ln cap="flat" cmpd="sng" w="12700">
                <a:solidFill>
                  <a:schemeClr val="lt1"/>
                </a:solidFill>
                <a:prstDash val="solid"/>
                <a:miter lim="800000"/>
                <a:headEnd len="sm" w="sm" type="none"/>
                <a:tailEnd len="sm" w="sm" type="none"/>
              </a:ln>
            </p:spPr>
          </p:cxnSp>
          <p:cxnSp>
            <p:nvCxnSpPr>
              <p:cNvPr id="43" name="Google Shape;43;p55"/>
              <p:cNvCxnSpPr/>
              <p:nvPr/>
            </p:nvCxnSpPr>
            <p:spPr>
              <a:xfrm flipH="1" rot="-8656918">
                <a:off x="669928" y="3488332"/>
                <a:ext cx="489377" cy="336192"/>
              </a:xfrm>
              <a:prstGeom prst="straightConnector1">
                <a:avLst/>
              </a:prstGeom>
              <a:noFill/>
              <a:ln cap="flat" cmpd="sng" w="12700">
                <a:solidFill>
                  <a:schemeClr val="lt1"/>
                </a:solidFill>
                <a:prstDash val="solid"/>
                <a:miter lim="800000"/>
                <a:headEnd len="sm" w="sm" type="none"/>
                <a:tailEnd len="sm" w="sm" type="none"/>
              </a:ln>
            </p:spPr>
          </p:cxnSp>
          <p:cxnSp>
            <p:nvCxnSpPr>
              <p:cNvPr id="44" name="Google Shape;44;p55"/>
              <p:cNvCxnSpPr>
                <a:endCxn id="39" idx="1"/>
              </p:cNvCxnSpPr>
              <p:nvPr/>
            </p:nvCxnSpPr>
            <p:spPr>
              <a:xfrm>
                <a:off x="2805912" y="2910641"/>
                <a:ext cx="506400" cy="1668000"/>
              </a:xfrm>
              <a:prstGeom prst="straightConnector1">
                <a:avLst/>
              </a:prstGeom>
              <a:noFill/>
              <a:ln cap="flat" cmpd="sng" w="12700">
                <a:solidFill>
                  <a:schemeClr val="lt1"/>
                </a:solidFill>
                <a:prstDash val="solid"/>
                <a:miter lim="800000"/>
                <a:headEnd len="sm" w="sm" type="none"/>
                <a:tailEnd len="sm" w="sm" type="none"/>
              </a:ln>
            </p:spPr>
          </p:cxnSp>
          <p:cxnSp>
            <p:nvCxnSpPr>
              <p:cNvPr id="45" name="Google Shape;45;p55"/>
              <p:cNvCxnSpPr>
                <a:endCxn id="15" idx="1"/>
              </p:cNvCxnSpPr>
              <p:nvPr/>
            </p:nvCxnSpPr>
            <p:spPr>
              <a:xfrm flipH="1" rot="10800000">
                <a:off x="4369461" y="3143492"/>
                <a:ext cx="1546800" cy="61200"/>
              </a:xfrm>
              <a:prstGeom prst="straightConnector1">
                <a:avLst/>
              </a:prstGeom>
              <a:noFill/>
              <a:ln cap="flat" cmpd="sng" w="12700">
                <a:solidFill>
                  <a:schemeClr val="lt1"/>
                </a:solidFill>
                <a:prstDash val="solid"/>
                <a:miter lim="800000"/>
                <a:headEnd len="sm" w="sm" type="none"/>
                <a:tailEnd len="sm" w="sm" type="none"/>
              </a:ln>
            </p:spPr>
          </p:cxnSp>
          <p:sp>
            <p:nvSpPr>
              <p:cNvPr id="46" name="Google Shape;46;p55"/>
              <p:cNvSpPr/>
              <p:nvPr/>
            </p:nvSpPr>
            <p:spPr>
              <a:xfrm rot="2143082">
                <a:off x="568532" y="1210040"/>
                <a:ext cx="4879294" cy="908510"/>
              </a:xfrm>
              <a:custGeom>
                <a:rect b="b" l="l" r="r" t="t"/>
                <a:pathLst>
                  <a:path extrusionOk="0" h="381222" w="2047403">
                    <a:moveTo>
                      <a:pt x="0" y="0"/>
                    </a:moveTo>
                    <a:lnTo>
                      <a:pt x="506519" y="375890"/>
                    </a:lnTo>
                    <a:lnTo>
                      <a:pt x="2047403" y="381222"/>
                    </a:lnTo>
                    <a:lnTo>
                      <a:pt x="2047403" y="381222"/>
                    </a:lnTo>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p55"/>
              <p:cNvSpPr/>
              <p:nvPr/>
            </p:nvSpPr>
            <p:spPr>
              <a:xfrm rot="2143082">
                <a:off x="-189872" y="1365133"/>
                <a:ext cx="5152485" cy="1114766"/>
              </a:xfrm>
              <a:custGeom>
                <a:rect b="b" l="l" r="r" t="t"/>
                <a:pathLst>
                  <a:path extrusionOk="0" h="381930" w="2162035">
                    <a:moveTo>
                      <a:pt x="0" y="0"/>
                    </a:moveTo>
                    <a:lnTo>
                      <a:pt x="114632" y="708"/>
                    </a:lnTo>
                    <a:lnTo>
                      <a:pt x="706459" y="374422"/>
                    </a:lnTo>
                    <a:lnTo>
                      <a:pt x="2162035" y="381930"/>
                    </a:lnTo>
                    <a:lnTo>
                      <a:pt x="2162035" y="381930"/>
                    </a:lnTo>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 name="Google Shape;48;p55"/>
              <p:cNvSpPr/>
              <p:nvPr/>
            </p:nvSpPr>
            <p:spPr>
              <a:xfrm rot="2143082">
                <a:off x="3332609" y="2161597"/>
                <a:ext cx="2611186" cy="1099113"/>
              </a:xfrm>
              <a:custGeom>
                <a:rect b="b" l="l" r="r" t="t"/>
                <a:pathLst>
                  <a:path extrusionOk="0" h="461199" w="1095680">
                    <a:moveTo>
                      <a:pt x="0" y="461199"/>
                    </a:moveTo>
                    <a:lnTo>
                      <a:pt x="621152" y="0"/>
                    </a:lnTo>
                    <a:lnTo>
                      <a:pt x="1095680" y="0"/>
                    </a:lnTo>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9" name="Google Shape;49;p55"/>
              <p:cNvCxnSpPr/>
              <p:nvPr/>
            </p:nvCxnSpPr>
            <p:spPr>
              <a:xfrm rot="10800000">
                <a:off x="1319091" y="3532941"/>
                <a:ext cx="0" cy="439763"/>
              </a:xfrm>
              <a:prstGeom prst="straightConnector1">
                <a:avLst/>
              </a:prstGeom>
              <a:noFill/>
              <a:ln cap="flat" cmpd="sng" w="12700">
                <a:solidFill>
                  <a:schemeClr val="lt1"/>
                </a:solidFill>
                <a:prstDash val="solid"/>
                <a:miter lim="800000"/>
                <a:headEnd len="sm" w="sm" type="none"/>
                <a:tailEnd len="sm" w="sm" type="none"/>
              </a:ln>
            </p:spPr>
          </p:cxnSp>
          <p:cxnSp>
            <p:nvCxnSpPr>
              <p:cNvPr id="50" name="Google Shape;50;p55"/>
              <p:cNvCxnSpPr/>
              <p:nvPr/>
            </p:nvCxnSpPr>
            <p:spPr>
              <a:xfrm rot="10800000">
                <a:off x="1490130" y="3655926"/>
                <a:ext cx="0" cy="439763"/>
              </a:xfrm>
              <a:prstGeom prst="straightConnector1">
                <a:avLst/>
              </a:prstGeom>
              <a:noFill/>
              <a:ln cap="flat" cmpd="sng" w="12700">
                <a:solidFill>
                  <a:schemeClr val="lt1"/>
                </a:solidFill>
                <a:prstDash val="solid"/>
                <a:miter lim="800000"/>
                <a:headEnd len="sm" w="sm" type="none"/>
                <a:tailEnd len="sm" w="sm" type="none"/>
              </a:ln>
            </p:spPr>
          </p:cxnSp>
          <p:cxnSp>
            <p:nvCxnSpPr>
              <p:cNvPr id="51" name="Google Shape;51;p55"/>
              <p:cNvCxnSpPr/>
              <p:nvPr/>
            </p:nvCxnSpPr>
            <p:spPr>
              <a:xfrm rot="10800000">
                <a:off x="1661174" y="3778910"/>
                <a:ext cx="0" cy="439763"/>
              </a:xfrm>
              <a:prstGeom prst="straightConnector1">
                <a:avLst/>
              </a:prstGeom>
              <a:noFill/>
              <a:ln cap="flat" cmpd="sng" w="12700">
                <a:solidFill>
                  <a:schemeClr val="lt1"/>
                </a:solidFill>
                <a:prstDash val="solid"/>
                <a:miter lim="800000"/>
                <a:headEnd len="sm" w="sm" type="none"/>
                <a:tailEnd len="sm" w="sm" type="none"/>
              </a:ln>
            </p:spPr>
          </p:cxnSp>
          <p:cxnSp>
            <p:nvCxnSpPr>
              <p:cNvPr id="52" name="Google Shape;52;p55"/>
              <p:cNvCxnSpPr/>
              <p:nvPr/>
            </p:nvCxnSpPr>
            <p:spPr>
              <a:xfrm rot="10800000">
                <a:off x="1832213" y="3901899"/>
                <a:ext cx="0" cy="439763"/>
              </a:xfrm>
              <a:prstGeom prst="straightConnector1">
                <a:avLst/>
              </a:prstGeom>
              <a:noFill/>
              <a:ln cap="flat" cmpd="sng" w="12700">
                <a:solidFill>
                  <a:schemeClr val="lt1"/>
                </a:solidFill>
                <a:prstDash val="solid"/>
                <a:miter lim="800000"/>
                <a:headEnd len="sm" w="sm" type="none"/>
                <a:tailEnd len="sm" w="sm" type="none"/>
              </a:ln>
            </p:spPr>
          </p:cxnSp>
          <p:cxnSp>
            <p:nvCxnSpPr>
              <p:cNvPr id="53" name="Google Shape;53;p55"/>
              <p:cNvCxnSpPr/>
              <p:nvPr/>
            </p:nvCxnSpPr>
            <p:spPr>
              <a:xfrm rot="10800000">
                <a:off x="2003248" y="4024888"/>
                <a:ext cx="0" cy="439763"/>
              </a:xfrm>
              <a:prstGeom prst="straightConnector1">
                <a:avLst/>
              </a:prstGeom>
              <a:noFill/>
              <a:ln cap="flat" cmpd="sng" w="12700">
                <a:solidFill>
                  <a:schemeClr val="lt1"/>
                </a:solidFill>
                <a:prstDash val="solid"/>
                <a:miter lim="800000"/>
                <a:headEnd len="sm" w="sm" type="none"/>
                <a:tailEnd len="sm" w="sm" type="none"/>
              </a:ln>
            </p:spPr>
          </p:cxnSp>
          <p:cxnSp>
            <p:nvCxnSpPr>
              <p:cNvPr id="54" name="Google Shape;54;p55"/>
              <p:cNvCxnSpPr/>
              <p:nvPr/>
            </p:nvCxnSpPr>
            <p:spPr>
              <a:xfrm rot="10800000">
                <a:off x="2174296" y="4147877"/>
                <a:ext cx="0" cy="439763"/>
              </a:xfrm>
              <a:prstGeom prst="straightConnector1">
                <a:avLst/>
              </a:prstGeom>
              <a:noFill/>
              <a:ln cap="flat" cmpd="sng" w="12700">
                <a:solidFill>
                  <a:schemeClr val="lt1"/>
                </a:solidFill>
                <a:prstDash val="solid"/>
                <a:miter lim="800000"/>
                <a:headEnd len="sm" w="sm" type="none"/>
                <a:tailEnd len="sm" w="sm" type="none"/>
              </a:ln>
            </p:spPr>
          </p:cxnSp>
          <p:sp>
            <p:nvSpPr>
              <p:cNvPr id="55" name="Google Shape;55;p55"/>
              <p:cNvSpPr/>
              <p:nvPr/>
            </p:nvSpPr>
            <p:spPr>
              <a:xfrm rot="2143082">
                <a:off x="4431107" y="1624748"/>
                <a:ext cx="3523756" cy="231821"/>
              </a:xfrm>
              <a:custGeom>
                <a:rect b="b" l="l" r="r" t="t"/>
                <a:pathLst>
                  <a:path extrusionOk="0" h="97276" w="1478604">
                    <a:moveTo>
                      <a:pt x="0" y="0"/>
                    </a:moveTo>
                    <a:lnTo>
                      <a:pt x="107004" y="97276"/>
                    </a:lnTo>
                    <a:lnTo>
                      <a:pt x="1478604" y="97276"/>
                    </a:lnTo>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56" name="Google Shape;56;p55"/>
          <p:cNvSpPr txBox="1"/>
          <p:nvPr>
            <p:ph idx="1" type="body"/>
          </p:nvPr>
        </p:nvSpPr>
        <p:spPr>
          <a:xfrm>
            <a:off x="323529" y="271413"/>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57" name="Shape 57"/>
        <p:cNvGrpSpPr/>
        <p:nvPr/>
      </p:nvGrpSpPr>
      <p:grpSpPr>
        <a:xfrm>
          <a:off x="0" y="0"/>
          <a:ext cx="0" cy="0"/>
          <a:chOff x="0" y="0"/>
          <a:chExt cx="0" cy="0"/>
        </a:xfrm>
      </p:grpSpPr>
      <p:sp>
        <p:nvSpPr>
          <p:cNvPr id="58" name="Google Shape;58;p56"/>
          <p:cNvSpPr/>
          <p:nvPr/>
        </p:nvSpPr>
        <p:spPr>
          <a:xfrm>
            <a:off x="8746034" y="-17976"/>
            <a:ext cx="3445966" cy="2023537"/>
          </a:xfrm>
          <a:custGeom>
            <a:rect b="b" l="l" r="r" t="t"/>
            <a:pathLst>
              <a:path extrusionOk="0" h="1251701" w="2131574">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9" name="Google Shape;59;p56"/>
          <p:cNvGrpSpPr/>
          <p:nvPr/>
        </p:nvGrpSpPr>
        <p:grpSpPr>
          <a:xfrm>
            <a:off x="548225" y="342079"/>
            <a:ext cx="5440771" cy="6257605"/>
            <a:chOff x="548225" y="342079"/>
            <a:chExt cx="5440771" cy="6257605"/>
          </a:xfrm>
        </p:grpSpPr>
        <p:sp>
          <p:nvSpPr>
            <p:cNvPr id="60" name="Google Shape;60;p56"/>
            <p:cNvSpPr/>
            <p:nvPr/>
          </p:nvSpPr>
          <p:spPr>
            <a:xfrm>
              <a:off x="1417713" y="1769387"/>
              <a:ext cx="3472774" cy="3472774"/>
            </a:xfrm>
            <a:prstGeom prst="roundRect">
              <a:avLst>
                <a:gd fmla="val 518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 name="Google Shape;61;p56"/>
            <p:cNvGrpSpPr/>
            <p:nvPr/>
          </p:nvGrpSpPr>
          <p:grpSpPr>
            <a:xfrm>
              <a:off x="1266074" y="342079"/>
              <a:ext cx="3753546" cy="1535752"/>
              <a:chOff x="1373078" y="342079"/>
              <a:chExt cx="3753546" cy="1535752"/>
            </a:xfrm>
          </p:grpSpPr>
          <p:sp>
            <p:nvSpPr>
              <p:cNvPr id="62" name="Google Shape;62;p56"/>
              <p:cNvSpPr/>
              <p:nvPr/>
            </p:nvSpPr>
            <p:spPr>
              <a:xfrm flipH="1">
                <a:off x="1945338" y="395212"/>
                <a:ext cx="546385" cy="1482619"/>
              </a:xfrm>
              <a:custGeom>
                <a:rect b="b" l="l" r="r" t="t"/>
                <a:pathLst>
                  <a:path extrusionOk="0" h="2721551" w="1002965">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56"/>
              <p:cNvSpPr/>
              <p:nvPr/>
            </p:nvSpPr>
            <p:spPr>
              <a:xfrm flipH="1">
                <a:off x="2788787" y="342079"/>
                <a:ext cx="130800" cy="1535752"/>
              </a:xfrm>
              <a:custGeom>
                <a:rect b="b" l="l" r="r" t="t"/>
                <a:pathLst>
                  <a:path extrusionOk="0" h="2819084" w="240102">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56"/>
              <p:cNvSpPr/>
              <p:nvPr/>
            </p:nvSpPr>
            <p:spPr>
              <a:xfrm flipH="1">
                <a:off x="1373078" y="1091819"/>
                <a:ext cx="733965" cy="786012"/>
              </a:xfrm>
              <a:custGeom>
                <a:rect b="b" l="l" r="r" t="t"/>
                <a:pathLst>
                  <a:path extrusionOk="0" h="1442833" w="1347294">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56"/>
              <p:cNvSpPr/>
              <p:nvPr/>
            </p:nvSpPr>
            <p:spPr>
              <a:xfrm flipH="1">
                <a:off x="3557029" y="726738"/>
                <a:ext cx="453728" cy="1151093"/>
              </a:xfrm>
              <a:custGeom>
                <a:rect b="b" l="l" r="r" t="t"/>
                <a:pathLst>
                  <a:path extrusionOk="0" h="2112990" w="83288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56"/>
              <p:cNvSpPr/>
              <p:nvPr/>
            </p:nvSpPr>
            <p:spPr>
              <a:xfrm flipH="1">
                <a:off x="3167873" y="933829"/>
                <a:ext cx="121315" cy="944002"/>
              </a:xfrm>
              <a:custGeom>
                <a:rect b="b" l="l" r="r" t="t"/>
                <a:pathLst>
                  <a:path extrusionOk="0" h="1732846" w="222690">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56"/>
              <p:cNvSpPr/>
              <p:nvPr/>
            </p:nvSpPr>
            <p:spPr>
              <a:xfrm flipH="1">
                <a:off x="4378571" y="1566006"/>
                <a:ext cx="748053" cy="311825"/>
              </a:xfrm>
              <a:custGeom>
                <a:rect b="b" l="l" r="r" t="t"/>
                <a:pathLst>
                  <a:path extrusionOk="0" h="572397" w="1373154">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56"/>
              <p:cNvSpPr/>
              <p:nvPr/>
            </p:nvSpPr>
            <p:spPr>
              <a:xfrm flipH="1">
                <a:off x="3982857" y="1418093"/>
                <a:ext cx="497194" cy="459738"/>
              </a:xfrm>
              <a:custGeom>
                <a:rect b="b" l="l" r="r" t="t"/>
                <a:pathLst>
                  <a:path extrusionOk="0" h="843913" w="912667">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9" name="Google Shape;69;p56"/>
            <p:cNvGrpSpPr/>
            <p:nvPr/>
          </p:nvGrpSpPr>
          <p:grpSpPr>
            <a:xfrm>
              <a:off x="1298308" y="5139374"/>
              <a:ext cx="3556005" cy="1460310"/>
              <a:chOff x="1405312" y="5139374"/>
              <a:chExt cx="3556005" cy="1460310"/>
            </a:xfrm>
          </p:grpSpPr>
          <p:sp>
            <p:nvSpPr>
              <p:cNvPr id="70" name="Google Shape;70;p56"/>
              <p:cNvSpPr/>
              <p:nvPr/>
            </p:nvSpPr>
            <p:spPr>
              <a:xfrm flipH="1">
                <a:off x="3177489" y="5139374"/>
                <a:ext cx="556980" cy="1460310"/>
              </a:xfrm>
              <a:custGeom>
                <a:rect b="b" l="l" r="r" t="t"/>
                <a:pathLst>
                  <a:path extrusionOk="0" h="2680599" w="1022414">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56"/>
              <p:cNvSpPr/>
              <p:nvPr/>
            </p:nvSpPr>
            <p:spPr>
              <a:xfrm flipH="1">
                <a:off x="3977908" y="5139374"/>
                <a:ext cx="525900" cy="1335363"/>
              </a:xfrm>
              <a:custGeom>
                <a:rect b="b" l="l" r="r" t="t"/>
                <a:pathLst>
                  <a:path extrusionOk="0" h="2451243" w="965361">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56"/>
              <p:cNvSpPr/>
              <p:nvPr/>
            </p:nvSpPr>
            <p:spPr>
              <a:xfrm flipH="1">
                <a:off x="3564028" y="5139374"/>
                <a:ext cx="133654" cy="1187379"/>
              </a:xfrm>
              <a:custGeom>
                <a:rect b="b" l="l" r="r" t="t"/>
                <a:pathLst>
                  <a:path extrusionOk="0" h="2179597" w="245340">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56"/>
              <p:cNvSpPr/>
              <p:nvPr/>
            </p:nvSpPr>
            <p:spPr>
              <a:xfrm flipH="1">
                <a:off x="4375310" y="5139374"/>
                <a:ext cx="586007" cy="738652"/>
              </a:xfrm>
              <a:custGeom>
                <a:rect b="b" l="l" r="r" t="t"/>
                <a:pathLst>
                  <a:path extrusionOk="0" h="1355897" w="1075696">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56"/>
              <p:cNvSpPr/>
              <p:nvPr/>
            </p:nvSpPr>
            <p:spPr>
              <a:xfrm flipH="1">
                <a:off x="1924341" y="5139374"/>
                <a:ext cx="576100" cy="1118127"/>
              </a:xfrm>
              <a:custGeom>
                <a:rect b="b" l="l" r="r" t="t"/>
                <a:pathLst>
                  <a:path extrusionOk="0" h="1118127" w="576100">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56"/>
              <p:cNvSpPr/>
              <p:nvPr/>
            </p:nvSpPr>
            <p:spPr>
              <a:xfrm flipH="1">
                <a:off x="2778637" y="5139374"/>
                <a:ext cx="120656" cy="1100593"/>
              </a:xfrm>
              <a:custGeom>
                <a:rect b="b" l="l" r="r" t="t"/>
                <a:pathLst>
                  <a:path extrusionOk="0" h="1100593" w="120656">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56"/>
              <p:cNvSpPr/>
              <p:nvPr/>
            </p:nvSpPr>
            <p:spPr>
              <a:xfrm flipH="1">
                <a:off x="1405312" y="5139374"/>
                <a:ext cx="689866" cy="864745"/>
              </a:xfrm>
              <a:custGeom>
                <a:rect b="b" l="l" r="r" t="t"/>
                <a:pathLst>
                  <a:path extrusionOk="0" h="864745" w="689866">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77" name="Google Shape;77;p56"/>
            <p:cNvGrpSpPr/>
            <p:nvPr/>
          </p:nvGrpSpPr>
          <p:grpSpPr>
            <a:xfrm>
              <a:off x="548225" y="1602802"/>
              <a:ext cx="944003" cy="3757883"/>
              <a:chOff x="655229" y="1602802"/>
              <a:chExt cx="944003" cy="3757883"/>
            </a:xfrm>
          </p:grpSpPr>
          <p:sp>
            <p:nvSpPr>
              <p:cNvPr id="78" name="Google Shape;78;p56"/>
              <p:cNvSpPr/>
              <p:nvPr/>
            </p:nvSpPr>
            <p:spPr>
              <a:xfrm flipH="1">
                <a:off x="830109" y="3005304"/>
                <a:ext cx="769123" cy="128635"/>
              </a:xfrm>
              <a:custGeom>
                <a:rect b="b" l="l" r="r" t="t"/>
                <a:pathLst>
                  <a:path extrusionOk="0" h="236127" w="1411831">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56"/>
              <p:cNvSpPr/>
              <p:nvPr/>
            </p:nvSpPr>
            <p:spPr>
              <a:xfrm flipH="1">
                <a:off x="955830" y="4190397"/>
                <a:ext cx="643402" cy="634359"/>
              </a:xfrm>
              <a:custGeom>
                <a:rect b="b" l="l" r="r" t="t"/>
                <a:pathLst>
                  <a:path extrusionOk="0" h="1164453" w="11810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56"/>
              <p:cNvSpPr/>
              <p:nvPr/>
            </p:nvSpPr>
            <p:spPr>
              <a:xfrm flipH="1" rot="-5400000">
                <a:off x="1069293" y="1820916"/>
                <a:ext cx="748053" cy="311825"/>
              </a:xfrm>
              <a:custGeom>
                <a:rect b="b" l="l" r="r" t="t"/>
                <a:pathLst>
                  <a:path extrusionOk="0" h="572397" w="1373154">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56"/>
              <p:cNvSpPr/>
              <p:nvPr/>
            </p:nvSpPr>
            <p:spPr>
              <a:xfrm flipH="1" rot="-5400000">
                <a:off x="1120766" y="2289790"/>
                <a:ext cx="497194" cy="459738"/>
              </a:xfrm>
              <a:custGeom>
                <a:rect b="b" l="l" r="r" t="t"/>
                <a:pathLst>
                  <a:path extrusionOk="0" h="843913" w="912667">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56"/>
              <p:cNvSpPr/>
              <p:nvPr/>
            </p:nvSpPr>
            <p:spPr>
              <a:xfrm flipH="1">
                <a:off x="830109" y="3801796"/>
                <a:ext cx="769123" cy="128635"/>
              </a:xfrm>
              <a:custGeom>
                <a:rect b="b" l="l" r="r" t="t"/>
                <a:pathLst>
                  <a:path extrusionOk="0" h="236127" w="1411831">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56"/>
              <p:cNvSpPr/>
              <p:nvPr/>
            </p:nvSpPr>
            <p:spPr>
              <a:xfrm flipH="1" rot="-5400000">
                <a:off x="1066573" y="3025173"/>
                <a:ext cx="121315" cy="944002"/>
              </a:xfrm>
              <a:custGeom>
                <a:rect b="b" l="l" r="r" t="t"/>
                <a:pathLst>
                  <a:path extrusionOk="0" h="1732846" w="222690">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56"/>
              <p:cNvSpPr/>
              <p:nvPr/>
            </p:nvSpPr>
            <p:spPr>
              <a:xfrm rot="-5400000">
                <a:off x="1069293" y="4830746"/>
                <a:ext cx="748053" cy="311825"/>
              </a:xfrm>
              <a:custGeom>
                <a:rect b="b" l="l" r="r" t="t"/>
                <a:pathLst>
                  <a:path extrusionOk="0" h="572397" w="1373154">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5" name="Google Shape;85;p56"/>
            <p:cNvGrpSpPr/>
            <p:nvPr/>
          </p:nvGrpSpPr>
          <p:grpSpPr>
            <a:xfrm>
              <a:off x="4782728" y="2208743"/>
              <a:ext cx="1206268" cy="3147897"/>
              <a:chOff x="4889732" y="2208743"/>
              <a:chExt cx="1206268" cy="3147897"/>
            </a:xfrm>
          </p:grpSpPr>
          <p:sp>
            <p:nvSpPr>
              <p:cNvPr id="86" name="Google Shape;86;p56"/>
              <p:cNvSpPr/>
              <p:nvPr/>
            </p:nvSpPr>
            <p:spPr>
              <a:xfrm flipH="1">
                <a:off x="4889732" y="2408235"/>
                <a:ext cx="1206268" cy="720041"/>
              </a:xfrm>
              <a:custGeom>
                <a:rect b="b" l="l" r="r" t="t"/>
                <a:pathLst>
                  <a:path extrusionOk="0" h="1321734" w="2214270">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56"/>
              <p:cNvSpPr/>
              <p:nvPr/>
            </p:nvSpPr>
            <p:spPr>
              <a:xfrm flipH="1">
                <a:off x="4889732" y="3803842"/>
                <a:ext cx="862897" cy="590574"/>
              </a:xfrm>
              <a:custGeom>
                <a:rect b="b" l="l" r="r" t="t"/>
                <a:pathLst>
                  <a:path extrusionOk="0" h="1084079" w="1583966">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56"/>
              <p:cNvSpPr/>
              <p:nvPr/>
            </p:nvSpPr>
            <p:spPr>
              <a:xfrm flipH="1">
                <a:off x="4889732" y="2618015"/>
                <a:ext cx="898091" cy="123739"/>
              </a:xfrm>
              <a:custGeom>
                <a:rect b="b" l="l" r="r" t="t"/>
                <a:pathLst>
                  <a:path extrusionOk="0" h="227140" w="1648569">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56"/>
              <p:cNvSpPr/>
              <p:nvPr/>
            </p:nvSpPr>
            <p:spPr>
              <a:xfrm flipH="1" rot="10800000">
                <a:off x="4889732" y="2208743"/>
                <a:ext cx="769123" cy="128635"/>
              </a:xfrm>
              <a:custGeom>
                <a:rect b="b" l="l" r="r" t="t"/>
                <a:pathLst>
                  <a:path extrusionOk="0" h="236127" w="1411831">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56"/>
              <p:cNvSpPr/>
              <p:nvPr/>
            </p:nvSpPr>
            <p:spPr>
              <a:xfrm flipH="1" rot="5400000">
                <a:off x="4671618" y="4826701"/>
                <a:ext cx="748053" cy="311825"/>
              </a:xfrm>
              <a:custGeom>
                <a:rect b="b" l="l" r="r" t="t"/>
                <a:pathLst>
                  <a:path extrusionOk="0" h="572397" w="1373154">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56"/>
              <p:cNvSpPr/>
              <p:nvPr/>
            </p:nvSpPr>
            <p:spPr>
              <a:xfrm flipH="1" rot="5400000">
                <a:off x="4871004" y="4236381"/>
                <a:ext cx="497194" cy="459738"/>
              </a:xfrm>
              <a:custGeom>
                <a:rect b="b" l="l" r="r" t="t"/>
                <a:pathLst>
                  <a:path extrusionOk="0" h="843913" w="912667">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56"/>
              <p:cNvSpPr/>
              <p:nvPr/>
            </p:nvSpPr>
            <p:spPr>
              <a:xfrm flipH="1" rot="10800000">
                <a:off x="4889732" y="3419093"/>
                <a:ext cx="769123" cy="128635"/>
              </a:xfrm>
              <a:custGeom>
                <a:rect b="b" l="l" r="r" t="t"/>
                <a:pathLst>
                  <a:path extrusionOk="0" h="236127" w="1411831">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93" name="Google Shape;93;p56"/>
          <p:cNvSpPr/>
          <p:nvPr>
            <p:ph idx="2" type="pic"/>
          </p:nvPr>
        </p:nvSpPr>
        <p:spPr>
          <a:xfrm>
            <a:off x="1645340" y="1997014"/>
            <a:ext cx="3017520" cy="301752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 slide layout">
  <p:cSld name="4_Image slide layout">
    <p:spTree>
      <p:nvGrpSpPr>
        <p:cNvPr id="94" name="Shape 94"/>
        <p:cNvGrpSpPr/>
        <p:nvPr/>
      </p:nvGrpSpPr>
      <p:grpSpPr>
        <a:xfrm>
          <a:off x="0" y="0"/>
          <a:ext cx="0" cy="0"/>
          <a:chOff x="0" y="0"/>
          <a:chExt cx="0" cy="0"/>
        </a:xfrm>
      </p:grpSpPr>
      <p:sp>
        <p:nvSpPr>
          <p:cNvPr id="95" name="Google Shape;95;p57"/>
          <p:cNvSpPr/>
          <p:nvPr>
            <p:ph idx="2" type="pic"/>
          </p:nvPr>
        </p:nvSpPr>
        <p:spPr>
          <a:xfrm>
            <a:off x="3522980" y="2966968"/>
            <a:ext cx="2230831" cy="2230831"/>
          </a:xfrm>
          <a:prstGeom prst="rect">
            <a:avLst/>
          </a:prstGeom>
          <a:solidFill>
            <a:srgbClr val="F2F2F2"/>
          </a:solidFill>
          <a:ln>
            <a:noFill/>
          </a:ln>
        </p:spPr>
      </p:sp>
      <p:sp>
        <p:nvSpPr>
          <p:cNvPr id="96" name="Google Shape;96;p57"/>
          <p:cNvSpPr/>
          <p:nvPr>
            <p:ph idx="3" type="pic"/>
          </p:nvPr>
        </p:nvSpPr>
        <p:spPr>
          <a:xfrm>
            <a:off x="4802736" y="1678845"/>
            <a:ext cx="2230831" cy="2230831"/>
          </a:xfrm>
          <a:prstGeom prst="rect">
            <a:avLst/>
          </a:prstGeom>
          <a:solidFill>
            <a:srgbClr val="F2F2F2"/>
          </a:solidFill>
          <a:ln>
            <a:noFill/>
          </a:ln>
        </p:spPr>
      </p:sp>
      <p:sp>
        <p:nvSpPr>
          <p:cNvPr id="97" name="Google Shape;97;p57"/>
          <p:cNvSpPr/>
          <p:nvPr>
            <p:ph idx="4" type="pic"/>
          </p:nvPr>
        </p:nvSpPr>
        <p:spPr>
          <a:xfrm>
            <a:off x="3524191" y="390720"/>
            <a:ext cx="2230831" cy="2230831"/>
          </a:xfrm>
          <a:prstGeom prst="rect">
            <a:avLst/>
          </a:prstGeom>
          <a:solidFill>
            <a:srgbClr val="F2F2F2"/>
          </a:solidFill>
          <a:ln>
            <a:noFill/>
          </a:ln>
        </p:spPr>
      </p:sp>
      <p:sp>
        <p:nvSpPr>
          <p:cNvPr id="98" name="Google Shape;98;p57"/>
          <p:cNvSpPr/>
          <p:nvPr>
            <p:ph idx="5" type="pic"/>
          </p:nvPr>
        </p:nvSpPr>
        <p:spPr>
          <a:xfrm>
            <a:off x="2229202" y="1649808"/>
            <a:ext cx="2230831" cy="2230831"/>
          </a:xfrm>
          <a:prstGeom prst="rect">
            <a:avLst/>
          </a:prstGeom>
          <a:solidFill>
            <a:srgbClr val="F2F2F2"/>
          </a:solidFill>
          <a:ln>
            <a:noFill/>
          </a:ln>
        </p:spPr>
      </p:sp>
      <p:sp>
        <p:nvSpPr>
          <p:cNvPr id="99" name="Google Shape;99;p57"/>
          <p:cNvSpPr/>
          <p:nvPr>
            <p:ph idx="6" type="pic"/>
          </p:nvPr>
        </p:nvSpPr>
        <p:spPr>
          <a:xfrm>
            <a:off x="2223009" y="4236450"/>
            <a:ext cx="2230831" cy="2230831"/>
          </a:xfrm>
          <a:prstGeom prst="rect">
            <a:avLst/>
          </a:prstGeom>
          <a:solidFill>
            <a:srgbClr val="F2F2F2"/>
          </a:solidFill>
          <a:ln>
            <a:noFill/>
          </a:ln>
        </p:spPr>
      </p:sp>
      <p:sp>
        <p:nvSpPr>
          <p:cNvPr id="100" name="Google Shape;100;p57"/>
          <p:cNvSpPr/>
          <p:nvPr/>
        </p:nvSpPr>
        <p:spPr>
          <a:xfrm rot="2700000">
            <a:off x="708614" y="1522791"/>
            <a:ext cx="2508249" cy="2508248"/>
          </a:xfrm>
          <a:custGeom>
            <a:rect b="b" l="l" r="r" t="t"/>
            <a:pathLst>
              <a:path extrusionOk="0" h="1810298" w="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57"/>
          <p:cNvSpPr/>
          <p:nvPr/>
        </p:nvSpPr>
        <p:spPr>
          <a:xfrm rot="-8100000">
            <a:off x="6592568" y="2159156"/>
            <a:ext cx="1270204" cy="1270204"/>
          </a:xfrm>
          <a:custGeom>
            <a:rect b="b" l="l" r="r" t="t"/>
            <a:pathLst>
              <a:path extrusionOk="0" h="1810298" w="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02" name="Shape 10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03" name="Shape 10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04" name="Shape 104"/>
        <p:cNvGrpSpPr/>
        <p:nvPr/>
      </p:nvGrpSpPr>
      <p:grpSpPr>
        <a:xfrm>
          <a:off x="0" y="0"/>
          <a:ext cx="0" cy="0"/>
          <a:chOff x="0" y="0"/>
          <a:chExt cx="0" cy="0"/>
        </a:xfrm>
      </p:grpSpPr>
      <p:sp>
        <p:nvSpPr>
          <p:cNvPr id="105" name="Google Shape;105;p60"/>
          <p:cNvSpPr/>
          <p:nvPr>
            <p:ph idx="2" type="pic"/>
          </p:nvPr>
        </p:nvSpPr>
        <p:spPr>
          <a:xfrm>
            <a:off x="0" y="0"/>
            <a:ext cx="5921830" cy="6858000"/>
          </a:xfrm>
          <a:prstGeom prst="roundRect">
            <a:avLst>
              <a:gd fmla="val 0" name="adj"/>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txBox="1"/>
          <p:nvPr/>
        </p:nvSpPr>
        <p:spPr>
          <a:xfrm>
            <a:off x="6508600" y="1496750"/>
            <a:ext cx="5243400" cy="21702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3300">
                <a:solidFill>
                  <a:schemeClr val="lt1"/>
                </a:solidFill>
                <a:latin typeface="Calibri"/>
                <a:ea typeface="Calibri"/>
                <a:cs typeface="Calibri"/>
                <a:sym typeface="Calibri"/>
              </a:rPr>
              <a:t>Báo cáo sản phẩm cuối kỳ</a:t>
            </a:r>
            <a:endParaRPr sz="3300">
              <a:solidFill>
                <a:schemeClr val="lt1"/>
              </a:solidFill>
              <a:latin typeface="Calibri"/>
              <a:ea typeface="Calibri"/>
              <a:cs typeface="Calibri"/>
              <a:sym typeface="Calibri"/>
            </a:endParaRPr>
          </a:p>
          <a:p>
            <a:pPr indent="0" lvl="0" marL="0" marR="0" rtl="0" algn="r">
              <a:spcBef>
                <a:spcPts val="0"/>
              </a:spcBef>
              <a:spcAft>
                <a:spcPts val="0"/>
              </a:spcAft>
              <a:buNone/>
            </a:pPr>
            <a:r>
              <a:rPr lang="en-US" sz="2400">
                <a:solidFill>
                  <a:schemeClr val="lt1"/>
                </a:solidFill>
                <a:latin typeface="Calibri"/>
                <a:ea typeface="Calibri"/>
                <a:cs typeface="Calibri"/>
                <a:sym typeface="Calibri"/>
              </a:rPr>
              <a:t>Môn </a:t>
            </a:r>
            <a:r>
              <a:rPr lang="en-US" sz="2400">
                <a:solidFill>
                  <a:schemeClr val="lt1"/>
                </a:solidFill>
                <a:latin typeface="Calibri"/>
                <a:ea typeface="Calibri"/>
                <a:cs typeface="Calibri"/>
                <a:sym typeface="Calibri"/>
              </a:rPr>
              <a:t>h</a:t>
            </a:r>
            <a:r>
              <a:rPr lang="en-US" sz="2400">
                <a:solidFill>
                  <a:schemeClr val="lt1"/>
                </a:solidFill>
                <a:latin typeface="Calibri"/>
                <a:ea typeface="Calibri"/>
                <a:cs typeface="Calibri"/>
                <a:sym typeface="Calibri"/>
              </a:rPr>
              <a:t>ọc: Hệ thống vi xử lý</a:t>
            </a:r>
            <a:endParaRPr sz="2400">
              <a:solidFill>
                <a:schemeClr val="lt1"/>
              </a:solidFill>
              <a:latin typeface="Calibri"/>
              <a:ea typeface="Calibri"/>
              <a:cs typeface="Calibri"/>
              <a:sym typeface="Calibri"/>
            </a:endParaRPr>
          </a:p>
          <a:p>
            <a:pPr indent="0" lvl="0" marL="0" marR="0" rtl="0" algn="r">
              <a:spcBef>
                <a:spcPts val="0"/>
              </a:spcBef>
              <a:spcAft>
                <a:spcPts val="0"/>
              </a:spcAft>
              <a:buNone/>
            </a:pPr>
            <a:r>
              <a:rPr lang="en-US" sz="2400">
                <a:solidFill>
                  <a:schemeClr val="lt1"/>
                </a:solidFill>
                <a:latin typeface="Calibri"/>
                <a:ea typeface="Calibri"/>
                <a:cs typeface="Calibri"/>
                <a:sym typeface="Calibri"/>
              </a:rPr>
              <a:t>Dự án: Hệ thống báo cháy thông minh</a:t>
            </a:r>
            <a:endParaRPr sz="2400">
              <a:solidFill>
                <a:schemeClr val="lt1"/>
              </a:solidFill>
              <a:latin typeface="Calibri"/>
              <a:ea typeface="Calibri"/>
              <a:cs typeface="Calibri"/>
              <a:sym typeface="Calibri"/>
            </a:endParaRPr>
          </a:p>
          <a:p>
            <a:pPr indent="0" lvl="0" marL="0" marR="0" rtl="0" algn="r">
              <a:spcBef>
                <a:spcPts val="0"/>
              </a:spcBef>
              <a:spcAft>
                <a:spcPts val="0"/>
              </a:spcAft>
              <a:buNone/>
            </a:pPr>
            <a:r>
              <a:t/>
            </a:r>
            <a:endParaRPr sz="5400">
              <a:solidFill>
                <a:schemeClr val="lt1"/>
              </a:solidFill>
              <a:latin typeface="Calibri"/>
              <a:ea typeface="Calibri"/>
              <a:cs typeface="Calibri"/>
              <a:sym typeface="Calibri"/>
            </a:endParaRPr>
          </a:p>
        </p:txBody>
      </p:sp>
      <p:sp>
        <p:nvSpPr>
          <p:cNvPr id="142" name="Google Shape;142;p1"/>
          <p:cNvSpPr txBox="1"/>
          <p:nvPr/>
        </p:nvSpPr>
        <p:spPr>
          <a:xfrm>
            <a:off x="8674722" y="5257575"/>
            <a:ext cx="3077400" cy="954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67">
                <a:solidFill>
                  <a:schemeClr val="lt1"/>
                </a:solidFill>
                <a:latin typeface="Calibri"/>
                <a:ea typeface="Calibri"/>
                <a:cs typeface="Calibri"/>
                <a:sym typeface="Calibri"/>
              </a:rPr>
              <a:t>             Vũ Minh Tuyến</a:t>
            </a:r>
            <a:endParaRPr sz="1867">
              <a:solidFill>
                <a:schemeClr val="lt1"/>
              </a:solidFill>
              <a:latin typeface="Calibri"/>
              <a:ea typeface="Calibri"/>
              <a:cs typeface="Calibri"/>
              <a:sym typeface="Calibri"/>
            </a:endParaRPr>
          </a:p>
          <a:p>
            <a:pPr indent="0" lvl="0" marL="0" marR="0" rtl="0" algn="r">
              <a:spcBef>
                <a:spcPts val="0"/>
              </a:spcBef>
              <a:spcAft>
                <a:spcPts val="0"/>
              </a:spcAft>
              <a:buNone/>
            </a:pPr>
            <a:r>
              <a:rPr lang="en-US" sz="1867">
                <a:solidFill>
                  <a:schemeClr val="lt1"/>
                </a:solidFill>
                <a:latin typeface="Calibri"/>
                <a:ea typeface="Calibri"/>
                <a:cs typeface="Calibri"/>
                <a:sym typeface="Calibri"/>
              </a:rPr>
              <a:t>Nguyễn Văn Thành</a:t>
            </a:r>
            <a:endParaRPr sz="1867">
              <a:solidFill>
                <a:schemeClr val="lt1"/>
              </a:solidFill>
              <a:latin typeface="Calibri"/>
              <a:ea typeface="Calibri"/>
              <a:cs typeface="Calibri"/>
              <a:sym typeface="Calibri"/>
            </a:endParaRPr>
          </a:p>
          <a:p>
            <a:pPr indent="0" lvl="0" marL="0" marR="0" rtl="0" algn="l">
              <a:spcBef>
                <a:spcPts val="0"/>
              </a:spcBef>
              <a:spcAft>
                <a:spcPts val="0"/>
              </a:spcAft>
              <a:buNone/>
            </a:pPr>
            <a:r>
              <a:rPr lang="en-US" sz="1867">
                <a:solidFill>
                  <a:schemeClr val="lt1"/>
                </a:solidFill>
                <a:latin typeface="Calibri"/>
                <a:ea typeface="Calibri"/>
                <a:cs typeface="Calibri"/>
                <a:sym typeface="Calibri"/>
              </a:rPr>
              <a:t>                    Tạ Đình Đức Hiếu</a:t>
            </a:r>
            <a:endParaRPr sz="1867">
              <a:solidFill>
                <a:schemeClr val="lt1"/>
              </a:solidFill>
              <a:latin typeface="Calibri"/>
              <a:ea typeface="Calibri"/>
              <a:cs typeface="Calibri"/>
              <a:sym typeface="Calibri"/>
            </a:endParaRPr>
          </a:p>
        </p:txBody>
      </p:sp>
      <p:pic>
        <p:nvPicPr>
          <p:cNvPr id="143" name="Google Shape;143;p1"/>
          <p:cNvPicPr preferRelativeResize="0"/>
          <p:nvPr/>
        </p:nvPicPr>
        <p:blipFill>
          <a:blip r:embed="rId3">
            <a:alphaModFix/>
          </a:blip>
          <a:stretch>
            <a:fillRect/>
          </a:stretch>
        </p:blipFill>
        <p:spPr>
          <a:xfrm>
            <a:off x="8504825" y="750525"/>
            <a:ext cx="552450" cy="533400"/>
          </a:xfrm>
          <a:prstGeom prst="rect">
            <a:avLst/>
          </a:prstGeom>
          <a:noFill/>
          <a:ln>
            <a:noFill/>
          </a:ln>
        </p:spPr>
      </p:pic>
      <p:pic>
        <p:nvPicPr>
          <p:cNvPr id="144" name="Google Shape;144;p1"/>
          <p:cNvPicPr preferRelativeResize="0"/>
          <p:nvPr/>
        </p:nvPicPr>
        <p:blipFill>
          <a:blip r:embed="rId4">
            <a:alphaModFix/>
          </a:blip>
          <a:stretch>
            <a:fillRect/>
          </a:stretch>
        </p:blipFill>
        <p:spPr>
          <a:xfrm>
            <a:off x="9250388" y="598114"/>
            <a:ext cx="581025" cy="638175"/>
          </a:xfrm>
          <a:prstGeom prst="rect">
            <a:avLst/>
          </a:prstGeom>
          <a:noFill/>
          <a:ln>
            <a:noFill/>
          </a:ln>
        </p:spPr>
      </p:pic>
      <p:pic>
        <p:nvPicPr>
          <p:cNvPr id="145" name="Google Shape;145;p1"/>
          <p:cNvPicPr preferRelativeResize="0"/>
          <p:nvPr/>
        </p:nvPicPr>
        <p:blipFill>
          <a:blip r:embed="rId5">
            <a:alphaModFix/>
          </a:blip>
          <a:stretch>
            <a:fillRect/>
          </a:stretch>
        </p:blipFill>
        <p:spPr>
          <a:xfrm>
            <a:off x="10065313" y="731476"/>
            <a:ext cx="514350" cy="52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346dee8c11_0_40"/>
          <p:cNvSpPr/>
          <p:nvPr/>
        </p:nvSpPr>
        <p:spPr>
          <a:xfrm>
            <a:off x="3388099" y="190000"/>
            <a:ext cx="6692100" cy="7206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1800">
                <a:solidFill>
                  <a:schemeClr val="accent3"/>
                </a:solidFill>
              </a:rPr>
              <a:t>Màn hình LCD 1602 xanh lá</a:t>
            </a:r>
            <a:endParaRPr sz="1800"/>
          </a:p>
        </p:txBody>
      </p:sp>
      <p:sp>
        <p:nvSpPr>
          <p:cNvPr id="250" name="Google Shape;250;g1346dee8c11_0_40"/>
          <p:cNvSpPr txBox="1"/>
          <p:nvPr/>
        </p:nvSpPr>
        <p:spPr>
          <a:xfrm>
            <a:off x="3555625" y="910600"/>
            <a:ext cx="66921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600"/>
              <a:buFont typeface="Arial"/>
              <a:buNone/>
            </a:pPr>
            <a:r>
              <a:rPr b="1" lang="en-US">
                <a:solidFill>
                  <a:schemeClr val="dk1"/>
                </a:solidFill>
                <a:latin typeface="Calibri"/>
                <a:ea typeface="Calibri"/>
                <a:cs typeface="Calibri"/>
                <a:sym typeface="Calibri"/>
              </a:rPr>
              <a:t>Thông số kỹ thuật: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Điện áp hoạt động là 5 V.</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Kích thước: 80 x 36 x 12.5 mm</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Chữ đen, nền xanh lá</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Khoảng cách giữa hai chân kết nối là 0.1 inch tiện dụng khi kết nối với Breadboard.</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Tên các chân được ghi ở mặt sau của màn hình LCD hỗ trợ việc kết nối, đi dây điện.</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Có đèn led nền, có thể dùng biến trở hoặc PWM điều chỉnh độ sáng để sử dụng ít điện năng hơn.</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Có thể được điều khiển với 6 dây tín hiệu</a:t>
            </a:r>
            <a:endParaRPr>
              <a:solidFill>
                <a:schemeClr val="dk1"/>
              </a:solidFill>
            </a:endParaRPr>
          </a:p>
          <a:p>
            <a:pPr indent="0" lvl="0" marL="0" rtl="0" algn="l">
              <a:spcBef>
                <a:spcPts val="0"/>
              </a:spcBef>
              <a:spcAft>
                <a:spcPts val="0"/>
              </a:spcAft>
              <a:buClr>
                <a:schemeClr val="dk1"/>
              </a:buClr>
              <a:buSzPts val="2600"/>
              <a:buFont typeface="Arial"/>
              <a:buNone/>
            </a:pPr>
            <a:r>
              <a:rPr lang="en-US">
                <a:solidFill>
                  <a:schemeClr val="dk1"/>
                </a:solidFill>
                <a:latin typeface="Calibri"/>
                <a:ea typeface="Calibri"/>
                <a:cs typeface="Calibri"/>
                <a:sym typeface="Calibri"/>
              </a:rPr>
              <a:t>- Có bộ ký tự được xây dựng hỗ trợ tiếng Anh và tiếng Nhật, xem thêm HD44780 datasheet để biết thêm chi tiết.</a:t>
            </a:r>
            <a:endParaRPr>
              <a:solidFill>
                <a:schemeClr val="dk1"/>
              </a:solidFill>
            </a:endParaRPr>
          </a:p>
          <a:p>
            <a:pPr indent="0" lvl="0" marL="0" rtl="0" algn="l">
              <a:spcBef>
                <a:spcPts val="0"/>
              </a:spcBef>
              <a:spcAft>
                <a:spcPts val="0"/>
              </a:spcAft>
              <a:buSzPts val="1400"/>
              <a:buNone/>
            </a:pPr>
            <a:r>
              <a:t/>
            </a:r>
            <a:endParaRPr b="1" sz="1900">
              <a:solidFill>
                <a:schemeClr val="dk1"/>
              </a:solidFill>
            </a:endParaRPr>
          </a:p>
          <a:p>
            <a:pPr indent="0" lvl="0" marL="0" marR="0" rtl="0" algn="l">
              <a:spcBef>
                <a:spcPts val="0"/>
              </a:spcBef>
              <a:spcAft>
                <a:spcPts val="0"/>
              </a:spcAft>
              <a:buNone/>
            </a:pPr>
            <a:r>
              <a:t/>
            </a:r>
            <a:endParaRPr sz="1900">
              <a:solidFill>
                <a:schemeClr val="dk1"/>
              </a:solidFill>
            </a:endParaRPr>
          </a:p>
        </p:txBody>
      </p:sp>
      <p:pic>
        <p:nvPicPr>
          <p:cNvPr descr="LCD text LCD1602 xanh lá – Hshop.vn" id="251" name="Google Shape;251;g1346dee8c11_0_40"/>
          <p:cNvPicPr preferRelativeResize="0"/>
          <p:nvPr/>
        </p:nvPicPr>
        <p:blipFill rotWithShape="1">
          <a:blip r:embed="rId3">
            <a:alphaModFix/>
          </a:blip>
          <a:srcRect b="0" l="0" r="0" t="0"/>
          <a:stretch/>
        </p:blipFill>
        <p:spPr>
          <a:xfrm>
            <a:off x="251925" y="189997"/>
            <a:ext cx="3136175" cy="2713775"/>
          </a:xfrm>
          <a:prstGeom prst="rect">
            <a:avLst/>
          </a:prstGeom>
          <a:noFill/>
          <a:ln>
            <a:noFill/>
          </a:ln>
        </p:spPr>
      </p:pic>
      <p:pic>
        <p:nvPicPr>
          <p:cNvPr id="252" name="Google Shape;252;g1346dee8c11_0_40"/>
          <p:cNvPicPr preferRelativeResize="0"/>
          <p:nvPr/>
        </p:nvPicPr>
        <p:blipFill rotWithShape="1">
          <a:blip r:embed="rId4">
            <a:alphaModFix/>
          </a:blip>
          <a:srcRect b="0" l="0" r="0" t="0"/>
          <a:stretch/>
        </p:blipFill>
        <p:spPr>
          <a:xfrm>
            <a:off x="609602" y="3792580"/>
            <a:ext cx="2960775" cy="2262075"/>
          </a:xfrm>
          <a:prstGeom prst="rect">
            <a:avLst/>
          </a:prstGeom>
          <a:noFill/>
          <a:ln>
            <a:noFill/>
          </a:ln>
        </p:spPr>
      </p:pic>
      <p:sp>
        <p:nvSpPr>
          <p:cNvPr id="253" name="Google Shape;253;g1346dee8c11_0_40"/>
          <p:cNvSpPr txBox="1"/>
          <p:nvPr/>
        </p:nvSpPr>
        <p:spPr>
          <a:xfrm>
            <a:off x="3556325" y="4135525"/>
            <a:ext cx="6692100" cy="2832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600"/>
              <a:buFont typeface="Arial"/>
              <a:buNone/>
            </a:pPr>
            <a:r>
              <a:rPr b="1" lang="en-US">
                <a:solidFill>
                  <a:schemeClr val="dk1"/>
                </a:solidFill>
                <a:latin typeface="Calibri"/>
                <a:ea typeface="Calibri"/>
                <a:cs typeface="Calibri"/>
                <a:sym typeface="Calibri"/>
              </a:rPr>
              <a:t>Thông số kỹ thuật:</a:t>
            </a:r>
            <a:endParaRPr b="1">
              <a:solidFill>
                <a:schemeClr val="dk1"/>
              </a:solidFill>
              <a:latin typeface="Calibri"/>
              <a:ea typeface="Calibri"/>
              <a:cs typeface="Calibri"/>
              <a:sym typeface="Calibri"/>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Sử dụng trong trường hợp muốn tiết kiệm chân của VĐK.</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Sử dụng IC PCF8574, mở rộng 8 đường qua I2C.</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Module được thiết kế để gắn trực tiếp vào LCD 1602, LCD 1604, LCD 2004</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Jump trên module dùng để cấp nguồn/ không cấp nguồn cho đèn nền LCD</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Trên module có biến trở 3362 10k để chỉnh độ tương phản</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Tùy vào từng lô hàng mà địa chỉ I2C của module là 0x27 hoặc 0x3F,</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Nếu không điều khiển được, nạp và chạy code I2C_Scanner để dò địa chỉ thật của module</a:t>
            </a:r>
            <a:endParaRPr>
              <a:solidFill>
                <a:schemeClr val="dk1"/>
              </a:solidFill>
            </a:endParaRPr>
          </a:p>
          <a:p>
            <a:pPr indent="0" lvl="0" marL="0" rtl="0" algn="l">
              <a:spcBef>
                <a:spcPts val="0"/>
              </a:spcBef>
              <a:spcAft>
                <a:spcPts val="0"/>
              </a:spcAft>
              <a:buSzPts val="2600"/>
              <a:buNone/>
            </a:pPr>
            <a:r>
              <a:rPr lang="en-US">
                <a:solidFill>
                  <a:schemeClr val="dk1"/>
                </a:solidFill>
                <a:latin typeface="Calibri"/>
                <a:ea typeface="Calibri"/>
                <a:cs typeface="Calibri"/>
                <a:sym typeface="Calibri"/>
              </a:rPr>
              <a:t>- Điện áp hoạt động: 2,5-5,5V</a:t>
            </a:r>
            <a:endParaRPr>
              <a:solidFill>
                <a:schemeClr val="dk1"/>
              </a:solidFill>
            </a:endParaRPr>
          </a:p>
          <a:p>
            <a:pPr indent="0" lvl="0" marL="0" rtl="0" algn="l">
              <a:spcBef>
                <a:spcPts val="0"/>
              </a:spcBef>
              <a:spcAft>
                <a:spcPts val="0"/>
              </a:spcAft>
              <a:buSzPts val="1400"/>
              <a:buNone/>
            </a:pPr>
            <a:r>
              <a:t/>
            </a:r>
            <a:endParaRPr b="1" sz="1900">
              <a:solidFill>
                <a:schemeClr val="dk1"/>
              </a:solidFill>
            </a:endParaRPr>
          </a:p>
          <a:p>
            <a:pPr indent="0" lvl="0" marL="0" marR="0" rtl="0" algn="l">
              <a:spcBef>
                <a:spcPts val="0"/>
              </a:spcBef>
              <a:spcAft>
                <a:spcPts val="0"/>
              </a:spcAft>
              <a:buNone/>
            </a:pPr>
            <a:r>
              <a:t/>
            </a:r>
            <a:endParaRPr sz="1900">
              <a:solidFill>
                <a:schemeClr val="dk1"/>
              </a:solidFill>
            </a:endParaRPr>
          </a:p>
        </p:txBody>
      </p:sp>
      <p:sp>
        <p:nvSpPr>
          <p:cNvPr id="254" name="Google Shape;254;g1346dee8c11_0_40"/>
          <p:cNvSpPr/>
          <p:nvPr/>
        </p:nvSpPr>
        <p:spPr>
          <a:xfrm>
            <a:off x="3464299" y="3292675"/>
            <a:ext cx="6692100" cy="7206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1800">
                <a:solidFill>
                  <a:schemeClr val="accent3"/>
                </a:solidFill>
              </a:rPr>
              <a:t>Mạch chuyển đổi giao tiếp l2C cho LCD</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346dee8c11_0_66"/>
          <p:cNvSpPr/>
          <p:nvPr/>
        </p:nvSpPr>
        <p:spPr>
          <a:xfrm>
            <a:off x="3388099" y="190000"/>
            <a:ext cx="6692100" cy="7206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1800">
                <a:solidFill>
                  <a:schemeClr val="accent3"/>
                </a:solidFill>
              </a:rPr>
              <a:t>Module loa Buzzer</a:t>
            </a:r>
            <a:endParaRPr sz="1800"/>
          </a:p>
        </p:txBody>
      </p:sp>
      <p:sp>
        <p:nvSpPr>
          <p:cNvPr id="260" name="Google Shape;260;g1346dee8c11_0_66"/>
          <p:cNvSpPr txBox="1"/>
          <p:nvPr/>
        </p:nvSpPr>
        <p:spPr>
          <a:xfrm>
            <a:off x="3555625" y="910600"/>
            <a:ext cx="6692100" cy="1754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lang="en-US" sz="1800">
                <a:solidFill>
                  <a:schemeClr val="dk1"/>
                </a:solidFill>
                <a:latin typeface="Calibri"/>
                <a:ea typeface="Calibri"/>
                <a:cs typeface="Calibri"/>
                <a:sym typeface="Calibri"/>
              </a:rPr>
              <a:t>Thông số kỹ thuật:</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600"/>
              <a:buFont typeface="Arial"/>
              <a:buNone/>
            </a:pPr>
            <a:r>
              <a:rPr lang="en-US" sz="1800">
                <a:solidFill>
                  <a:schemeClr val="dk1"/>
                </a:solidFill>
                <a:latin typeface="Calibri"/>
                <a:ea typeface="Calibri"/>
                <a:cs typeface="Calibri"/>
                <a:sym typeface="Calibri"/>
              </a:rPr>
              <a:t>- Điện áp sử dụng: 3.3~5VDC</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600"/>
              <a:buFont typeface="Arial"/>
              <a:buNone/>
            </a:pPr>
            <a:r>
              <a:rPr lang="en-US" sz="1800">
                <a:solidFill>
                  <a:schemeClr val="dk1"/>
                </a:solidFill>
                <a:latin typeface="Calibri"/>
                <a:ea typeface="Calibri"/>
                <a:cs typeface="Calibri"/>
                <a:sym typeface="Calibri"/>
              </a:rPr>
              <a:t>- Tín hiệu kích: TTL mức thấp Low 0VDC.</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600"/>
              <a:buFont typeface="Arial"/>
              <a:buNone/>
            </a:pPr>
            <a:r>
              <a:rPr lang="en-US" sz="1800">
                <a:solidFill>
                  <a:schemeClr val="dk1"/>
                </a:solidFill>
                <a:latin typeface="Calibri"/>
                <a:ea typeface="Calibri"/>
                <a:cs typeface="Calibri"/>
                <a:sym typeface="Calibri"/>
              </a:rPr>
              <a:t>- Kích thước: 32 x 13 mm.</a:t>
            </a:r>
            <a:endParaRPr sz="1800">
              <a:solidFill>
                <a:schemeClr val="dk1"/>
              </a:solidFill>
              <a:latin typeface="Calibri"/>
              <a:ea typeface="Calibri"/>
              <a:cs typeface="Calibri"/>
              <a:sym typeface="Calibri"/>
            </a:endParaRPr>
          </a:p>
          <a:p>
            <a:pPr indent="0" lvl="0" marL="0" rtl="0" algn="l">
              <a:spcBef>
                <a:spcPts val="0"/>
              </a:spcBef>
              <a:spcAft>
                <a:spcPts val="0"/>
              </a:spcAft>
              <a:buSzPts val="1400"/>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g1346dee8c11_0_66"/>
          <p:cNvSpPr txBox="1"/>
          <p:nvPr/>
        </p:nvSpPr>
        <p:spPr>
          <a:xfrm>
            <a:off x="3556325" y="4135525"/>
            <a:ext cx="6692100" cy="1508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600"/>
              <a:buNone/>
            </a:pPr>
            <a:r>
              <a:rPr b="1" lang="en-US" sz="1800">
                <a:solidFill>
                  <a:schemeClr val="dk1"/>
                </a:solidFill>
                <a:latin typeface="Calibri"/>
                <a:ea typeface="Calibri"/>
                <a:cs typeface="Calibri"/>
                <a:sym typeface="Calibri"/>
              </a:rPr>
              <a:t>Thông số kỹ thuật</a:t>
            </a:r>
            <a:endParaRPr b="1" sz="1800">
              <a:solidFill>
                <a:schemeClr val="dk1"/>
              </a:solidFill>
              <a:latin typeface="Calibri"/>
              <a:ea typeface="Calibri"/>
              <a:cs typeface="Calibri"/>
              <a:sym typeface="Calibri"/>
            </a:endParaRPr>
          </a:p>
          <a:p>
            <a:pPr indent="0" lvl="0" marL="0" rtl="0" algn="l">
              <a:spcBef>
                <a:spcPts val="0"/>
              </a:spcBef>
              <a:spcAft>
                <a:spcPts val="0"/>
              </a:spcAft>
              <a:buSzPts val="2600"/>
              <a:buNone/>
            </a:pPr>
            <a:r>
              <a:rPr b="1" lang="en-US" sz="1800">
                <a:solidFill>
                  <a:schemeClr val="dk1"/>
                </a:solidFill>
                <a:latin typeface="Calibri"/>
                <a:ea typeface="Calibri"/>
                <a:cs typeface="Calibri"/>
                <a:sym typeface="Calibri"/>
              </a:rPr>
              <a:t>Điện áp 1.8 - 3.4 V</a:t>
            </a:r>
            <a:endParaRPr b="1" sz="1800">
              <a:solidFill>
                <a:schemeClr val="dk1"/>
              </a:solidFill>
              <a:latin typeface="Calibri"/>
              <a:ea typeface="Calibri"/>
              <a:cs typeface="Calibri"/>
              <a:sym typeface="Calibri"/>
            </a:endParaRPr>
          </a:p>
          <a:p>
            <a:pPr indent="0" lvl="0" marL="0" rtl="0" algn="l">
              <a:spcBef>
                <a:spcPts val="0"/>
              </a:spcBef>
              <a:spcAft>
                <a:spcPts val="0"/>
              </a:spcAft>
              <a:buSzPts val="2600"/>
              <a:buNone/>
            </a:pPr>
            <a:r>
              <a:rPr b="1" lang="en-US" sz="1800">
                <a:solidFill>
                  <a:schemeClr val="dk1"/>
                </a:solidFill>
                <a:latin typeface="Calibri"/>
                <a:ea typeface="Calibri"/>
                <a:cs typeface="Calibri"/>
                <a:sym typeface="Calibri"/>
              </a:rPr>
              <a:t>Led 5MM</a:t>
            </a:r>
            <a:endParaRPr b="1" sz="1800">
              <a:solidFill>
                <a:schemeClr val="dk1"/>
              </a:solidFill>
              <a:latin typeface="Calibri"/>
              <a:ea typeface="Calibri"/>
              <a:cs typeface="Calibri"/>
              <a:sym typeface="Calibri"/>
            </a:endParaRPr>
          </a:p>
          <a:p>
            <a:pPr indent="0" lvl="0" marL="0" rtl="0" algn="l">
              <a:spcBef>
                <a:spcPts val="0"/>
              </a:spcBef>
              <a:spcAft>
                <a:spcPts val="0"/>
              </a:spcAft>
              <a:buSzPts val="1400"/>
              <a:buNone/>
            </a:pPr>
            <a:r>
              <a:t/>
            </a:r>
            <a:endParaRPr b="1" sz="1900">
              <a:solidFill>
                <a:schemeClr val="dk1"/>
              </a:solidFill>
            </a:endParaRPr>
          </a:p>
          <a:p>
            <a:pPr indent="0" lvl="0" marL="0" marR="0" rtl="0" algn="l">
              <a:spcBef>
                <a:spcPts val="0"/>
              </a:spcBef>
              <a:spcAft>
                <a:spcPts val="0"/>
              </a:spcAft>
              <a:buNone/>
            </a:pPr>
            <a:r>
              <a:t/>
            </a:r>
            <a:endParaRPr sz="1900">
              <a:solidFill>
                <a:schemeClr val="dk1"/>
              </a:solidFill>
            </a:endParaRPr>
          </a:p>
        </p:txBody>
      </p:sp>
      <p:sp>
        <p:nvSpPr>
          <p:cNvPr id="262" name="Google Shape;262;g1346dee8c11_0_66"/>
          <p:cNvSpPr/>
          <p:nvPr/>
        </p:nvSpPr>
        <p:spPr>
          <a:xfrm>
            <a:off x="3464299" y="3292675"/>
            <a:ext cx="6692100" cy="7206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1800">
                <a:solidFill>
                  <a:schemeClr val="accent3"/>
                </a:solidFill>
              </a:rPr>
              <a:t>Đèn led</a:t>
            </a:r>
            <a:endParaRPr sz="1800"/>
          </a:p>
        </p:txBody>
      </p:sp>
      <p:pic>
        <p:nvPicPr>
          <p:cNvPr id="263" name="Google Shape;263;g1346dee8c11_0_66"/>
          <p:cNvPicPr preferRelativeResize="0"/>
          <p:nvPr/>
        </p:nvPicPr>
        <p:blipFill rotWithShape="1">
          <a:blip r:embed="rId3">
            <a:alphaModFix/>
          </a:blip>
          <a:srcRect b="0" l="0" r="0" t="0"/>
          <a:stretch/>
        </p:blipFill>
        <p:spPr>
          <a:xfrm>
            <a:off x="228600" y="1000675"/>
            <a:ext cx="2960775" cy="2121703"/>
          </a:xfrm>
          <a:prstGeom prst="rect">
            <a:avLst/>
          </a:prstGeom>
          <a:noFill/>
          <a:ln>
            <a:noFill/>
          </a:ln>
        </p:spPr>
      </p:pic>
      <p:pic>
        <p:nvPicPr>
          <p:cNvPr id="264" name="Google Shape;264;g1346dee8c11_0_66"/>
          <p:cNvPicPr preferRelativeResize="0"/>
          <p:nvPr/>
        </p:nvPicPr>
        <p:blipFill rotWithShape="1">
          <a:blip r:embed="rId4">
            <a:alphaModFix/>
          </a:blip>
          <a:srcRect b="0" l="-18240" r="18239" t="0"/>
          <a:stretch/>
        </p:blipFill>
        <p:spPr>
          <a:xfrm>
            <a:off x="219773" y="4426500"/>
            <a:ext cx="3107260" cy="175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nvSpPr>
        <p:spPr>
          <a:xfrm>
            <a:off x="4208423" y="322500"/>
            <a:ext cx="3775200" cy="5850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3200">
                <a:solidFill>
                  <a:schemeClr val="lt1"/>
                </a:solidFill>
              </a:rPr>
              <a:t>III. Sơ đồ mô phỏng</a:t>
            </a:r>
            <a:endParaRPr sz="3200">
              <a:solidFill>
                <a:schemeClr val="lt1"/>
              </a:solidFill>
              <a:latin typeface="Arial"/>
              <a:ea typeface="Arial"/>
              <a:cs typeface="Arial"/>
              <a:sym typeface="Arial"/>
            </a:endParaRPr>
          </a:p>
        </p:txBody>
      </p:sp>
      <p:pic>
        <p:nvPicPr>
          <p:cNvPr id="270" name="Google Shape;270;p17"/>
          <p:cNvPicPr preferRelativeResize="0"/>
          <p:nvPr/>
        </p:nvPicPr>
        <p:blipFill>
          <a:blip r:embed="rId3">
            <a:alphaModFix/>
          </a:blip>
          <a:stretch>
            <a:fillRect/>
          </a:stretch>
        </p:blipFill>
        <p:spPr>
          <a:xfrm>
            <a:off x="1241475" y="907500"/>
            <a:ext cx="9791374" cy="564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nvSpPr>
        <p:spPr>
          <a:xfrm>
            <a:off x="3777100" y="123825"/>
            <a:ext cx="5323200" cy="147120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4400"/>
              <a:buFont typeface="Arial"/>
              <a:buNone/>
            </a:pPr>
            <a:r>
              <a:rPr b="1" lang="en-US" sz="4400">
                <a:solidFill>
                  <a:schemeClr val="lt1"/>
                </a:solidFill>
              </a:rPr>
              <a:t>IV. Mô tả hoạt động</a:t>
            </a:r>
            <a:endParaRPr/>
          </a:p>
        </p:txBody>
      </p:sp>
      <p:sp>
        <p:nvSpPr>
          <p:cNvPr id="276" name="Google Shape;276;p41"/>
          <p:cNvSpPr txBox="1"/>
          <p:nvPr/>
        </p:nvSpPr>
        <p:spPr>
          <a:xfrm>
            <a:off x="3109586" y="1458750"/>
            <a:ext cx="6705300" cy="39711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Font typeface="Arial"/>
              <a:buNone/>
            </a:pPr>
            <a:r>
              <a:rPr lang="en-US">
                <a:solidFill>
                  <a:schemeClr val="lt1"/>
                </a:solidFill>
              </a:rPr>
              <a:t>Phát hiện khói, khí gas và phát hiện ngọn lửa. Gửi thông tin về Pic sau khi được xử lý đưa ra quyết định thực hiện báo động và chữa cháy</a:t>
            </a:r>
            <a:endParaRPr>
              <a:solidFill>
                <a:schemeClr val="lt1"/>
              </a:solidFill>
            </a:endParaRPr>
          </a:p>
          <a:p>
            <a:pPr indent="-368300" lvl="0" marL="457200" rtl="0" algn="just">
              <a:spcBef>
                <a:spcPts val="0"/>
              </a:spcBef>
              <a:spcAft>
                <a:spcPts val="0"/>
              </a:spcAft>
              <a:buClr>
                <a:schemeClr val="lt1"/>
              </a:buClr>
              <a:buSzPts val="1400"/>
              <a:buChar char="•"/>
            </a:pPr>
            <a:r>
              <a:rPr lang="en-US">
                <a:solidFill>
                  <a:schemeClr val="lt1"/>
                </a:solidFill>
              </a:rPr>
              <a:t>Cơ chế hoạt động của cảm biến Khói MQ2:  Đo hàm lượng chất gây cháy trong không khí và đưa ra điện áp ở chân AO tương ứng</a:t>
            </a:r>
            <a:endParaRPr>
              <a:solidFill>
                <a:schemeClr val="lt1"/>
              </a:solidFill>
            </a:endParaRPr>
          </a:p>
          <a:p>
            <a:pPr indent="-368300" lvl="0" marL="457200" rtl="0" algn="just">
              <a:spcBef>
                <a:spcPts val="0"/>
              </a:spcBef>
              <a:spcAft>
                <a:spcPts val="0"/>
              </a:spcAft>
              <a:buClr>
                <a:schemeClr val="lt1"/>
              </a:buClr>
              <a:buSzPts val="1400"/>
              <a:buChar char="•"/>
            </a:pPr>
            <a:r>
              <a:rPr lang="en-US">
                <a:solidFill>
                  <a:schemeClr val="lt1"/>
                </a:solidFill>
              </a:rPr>
              <a:t>Cơ chế hoạt động của cảm biến ngọn lửa:</a:t>
            </a:r>
            <a:endParaRPr>
              <a:solidFill>
                <a:schemeClr val="lt1"/>
              </a:solidFill>
            </a:endParaRPr>
          </a:p>
          <a:p>
            <a:pPr indent="0" lvl="0" marL="0" rtl="0" algn="just">
              <a:spcBef>
                <a:spcPts val="0"/>
              </a:spcBef>
              <a:spcAft>
                <a:spcPts val="0"/>
              </a:spcAft>
              <a:buClr>
                <a:schemeClr val="dk1"/>
              </a:buClr>
              <a:buFont typeface="Arial"/>
              <a:buNone/>
            </a:pPr>
            <a:r>
              <a:rPr lang="en-US">
                <a:solidFill>
                  <a:schemeClr val="lt1"/>
                </a:solidFill>
              </a:rPr>
              <a:t>Khi module hoạt động các chân tín hiệu sẽ báo tín hiệu về thiết bị điều khiển.  Lúc đó tín hiệu chân Dout:</a:t>
            </a:r>
            <a:endParaRPr>
              <a:solidFill>
                <a:schemeClr val="lt1"/>
              </a:solidFill>
            </a:endParaRPr>
          </a:p>
          <a:p>
            <a:pPr indent="0" lvl="0" marL="685800" rtl="0" algn="just">
              <a:spcBef>
                <a:spcPts val="0"/>
              </a:spcBef>
              <a:spcAft>
                <a:spcPts val="0"/>
              </a:spcAft>
              <a:buClr>
                <a:schemeClr val="dk1"/>
              </a:buClr>
              <a:buFont typeface="Arial"/>
              <a:buNone/>
            </a:pPr>
            <a:r>
              <a:rPr lang="en-US">
                <a:solidFill>
                  <a:schemeClr val="lt1"/>
                </a:solidFill>
              </a:rPr>
              <a:t>+ Tín hiệu mức cao là không có lửa.</a:t>
            </a:r>
            <a:endParaRPr>
              <a:solidFill>
                <a:schemeClr val="lt1"/>
              </a:solidFill>
            </a:endParaRPr>
          </a:p>
          <a:p>
            <a:pPr indent="0" lvl="0" marL="685800" rtl="0" algn="just">
              <a:spcBef>
                <a:spcPts val="0"/>
              </a:spcBef>
              <a:spcAft>
                <a:spcPts val="0"/>
              </a:spcAft>
              <a:buClr>
                <a:schemeClr val="dk1"/>
              </a:buClr>
              <a:buFont typeface="Arial"/>
              <a:buNone/>
            </a:pPr>
            <a:r>
              <a:rPr lang="en-US">
                <a:solidFill>
                  <a:schemeClr val="lt1"/>
                </a:solidFill>
              </a:rPr>
              <a:t>+ Tín hiệu thấp là có lửa.</a:t>
            </a:r>
            <a:endParaRPr>
              <a:solidFill>
                <a:schemeClr val="lt1"/>
              </a:solidFill>
            </a:endParaRPr>
          </a:p>
          <a:p>
            <a:pPr indent="-342900" lvl="0" marL="457200" rtl="0" algn="just">
              <a:spcBef>
                <a:spcPts val="0"/>
              </a:spcBef>
              <a:spcAft>
                <a:spcPts val="0"/>
              </a:spcAft>
              <a:buClr>
                <a:schemeClr val="lt1"/>
              </a:buClr>
              <a:buSzPts val="1400"/>
              <a:buChar char="•"/>
            </a:pPr>
            <a:r>
              <a:rPr lang="en-US">
                <a:solidFill>
                  <a:schemeClr val="lt1"/>
                </a:solidFill>
              </a:rPr>
              <a:t>Khi có tín hiệu analog từ cảm biến khói (&gt;200/1023) hoặc có tín hiệu mức cao từ cảm biến ngọn lửa Pic xử lý và đưa ra tín hiệu băm xung để bật đèn led và loa, đồng thời đưa ra tín hiệu mức cao tới module L298 kích hoạt động cơ bơm nước tiến hành chữa cháy</a:t>
            </a:r>
            <a:endParaRPr>
              <a:solidFill>
                <a:schemeClr val="lt1"/>
              </a:solidFill>
            </a:endParaRPr>
          </a:p>
          <a:p>
            <a:pPr indent="-317500" lvl="0" marL="457200" rtl="0" algn="just">
              <a:spcBef>
                <a:spcPts val="0"/>
              </a:spcBef>
              <a:spcAft>
                <a:spcPts val="0"/>
              </a:spcAft>
              <a:buClr>
                <a:schemeClr val="lt1"/>
              </a:buClr>
              <a:buSzPts val="1400"/>
              <a:buChar char="•"/>
            </a:pPr>
            <a:r>
              <a:rPr lang="en-US">
                <a:solidFill>
                  <a:schemeClr val="lt1"/>
                </a:solidFill>
              </a:rPr>
              <a:t>Các thông báo trên màn hình LCD:</a:t>
            </a:r>
            <a:endParaRPr>
              <a:solidFill>
                <a:schemeClr val="lt1"/>
              </a:solidFill>
            </a:endParaRPr>
          </a:p>
          <a:p>
            <a:pPr indent="0" lvl="0" marL="0" rtl="0" algn="just">
              <a:spcBef>
                <a:spcPts val="0"/>
              </a:spcBef>
              <a:spcAft>
                <a:spcPts val="0"/>
              </a:spcAft>
              <a:buNone/>
            </a:pPr>
            <a:r>
              <a:rPr lang="en-US">
                <a:solidFill>
                  <a:schemeClr val="lt1"/>
                </a:solidFill>
              </a:rPr>
              <a:t>	Safety (Khi chưa có sự cố xảy ra)-&gt; Warning (khi phát hiện có nồng độ khói cao hoặc phát hiện cháy) -&gt; Safety (Khi chữa cháy xong và nhấn nút reset để reset hệ thống)</a:t>
            </a:r>
            <a:endParaRPr>
              <a:solidFill>
                <a:schemeClr val="lt1"/>
              </a:solidFill>
            </a:endParaRPr>
          </a:p>
          <a:p>
            <a:pPr indent="0" lvl="0" marL="0" rtl="0" algn="just">
              <a:spcBef>
                <a:spcPts val="0"/>
              </a:spcBef>
              <a:spcAft>
                <a:spcPts val="0"/>
              </a:spcAft>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2"/>
          <p:cNvSpPr txBox="1"/>
          <p:nvPr>
            <p:ph idx="1" type="body"/>
          </p:nvPr>
        </p:nvSpPr>
        <p:spPr>
          <a:xfrm>
            <a:off x="323529" y="27141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V. Ứng dụng</a:t>
            </a:r>
            <a:endParaRPr/>
          </a:p>
        </p:txBody>
      </p:sp>
      <p:grpSp>
        <p:nvGrpSpPr>
          <p:cNvPr id="282" name="Google Shape;282;p22"/>
          <p:cNvGrpSpPr/>
          <p:nvPr/>
        </p:nvGrpSpPr>
        <p:grpSpPr>
          <a:xfrm>
            <a:off x="8686367" y="1908780"/>
            <a:ext cx="2738140" cy="761951"/>
            <a:chOff x="302738" y="4417056"/>
            <a:chExt cx="2851594" cy="761951"/>
          </a:xfrm>
        </p:grpSpPr>
        <p:sp>
          <p:nvSpPr>
            <p:cNvPr id="283" name="Google Shape;283;p22"/>
            <p:cNvSpPr txBox="1"/>
            <p:nvPr/>
          </p:nvSpPr>
          <p:spPr>
            <a:xfrm>
              <a:off x="302738" y="4417056"/>
              <a:ext cx="2851594" cy="276999"/>
            </a:xfrm>
            <a:prstGeom prst="rect">
              <a:avLst/>
            </a:prstGeom>
            <a:noFill/>
            <a:ln>
              <a:noFill/>
            </a:ln>
          </p:spPr>
          <p:txBody>
            <a:bodyPr anchorCtr="0" anchor="ctr" bIns="45700" lIns="0" spcFirstLastPara="1" rIns="91425" wrap="square" tIns="45700">
              <a:spAutoFit/>
            </a:bodyPr>
            <a:lstStyle/>
            <a:p>
              <a:pPr indent="0" lvl="0" marL="0" marR="0" rtl="0" algn="l">
                <a:spcBef>
                  <a:spcPts val="0"/>
                </a:spcBef>
                <a:spcAft>
                  <a:spcPts val="0"/>
                </a:spcAft>
                <a:buNone/>
              </a:pPr>
              <a:r>
                <a:t/>
              </a:r>
              <a:endParaRPr b="1" sz="1200">
                <a:solidFill>
                  <a:srgbClr val="3F3F3F"/>
                </a:solidFill>
                <a:latin typeface="Arial"/>
                <a:ea typeface="Arial"/>
                <a:cs typeface="Arial"/>
                <a:sym typeface="Arial"/>
              </a:endParaRPr>
            </a:p>
          </p:txBody>
        </p:sp>
        <p:sp>
          <p:nvSpPr>
            <p:cNvPr id="284" name="Google Shape;284;p22"/>
            <p:cNvSpPr txBox="1"/>
            <p:nvPr/>
          </p:nvSpPr>
          <p:spPr>
            <a:xfrm>
              <a:off x="302738" y="4672007"/>
              <a:ext cx="2851500" cy="507000"/>
            </a:xfrm>
            <a:prstGeom prst="rect">
              <a:avLst/>
            </a:prstGeom>
            <a:noFill/>
            <a:ln>
              <a:noFill/>
            </a:ln>
          </p:spPr>
          <p:txBody>
            <a:bodyPr anchorCtr="0" anchor="t" bIns="45700" lIns="0" spcFirstLastPara="1" rIns="91425" wrap="square" tIns="45700">
              <a:spAutoFit/>
            </a:bodyPr>
            <a:lstStyle/>
            <a:p>
              <a:pPr indent="0" lvl="0" marL="12065" marR="5080" rtl="0" algn="just">
                <a:lnSpc>
                  <a:spcPct val="115000"/>
                </a:lnSpc>
                <a:spcBef>
                  <a:spcPts val="1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Dùng để cảnh báo nồng độ khói bụi.</a:t>
              </a:r>
              <a:endParaRPr sz="13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200">
                <a:solidFill>
                  <a:srgbClr val="3F3F3F"/>
                </a:solidFill>
              </a:endParaRPr>
            </a:p>
          </p:txBody>
        </p:sp>
      </p:grpSp>
      <p:grpSp>
        <p:nvGrpSpPr>
          <p:cNvPr id="285" name="Google Shape;285;p22"/>
          <p:cNvGrpSpPr/>
          <p:nvPr/>
        </p:nvGrpSpPr>
        <p:grpSpPr>
          <a:xfrm>
            <a:off x="810431" y="5134908"/>
            <a:ext cx="2738140" cy="992351"/>
            <a:chOff x="302738" y="4417056"/>
            <a:chExt cx="2851594" cy="992351"/>
          </a:xfrm>
        </p:grpSpPr>
        <p:sp>
          <p:nvSpPr>
            <p:cNvPr id="286" name="Google Shape;286;p22"/>
            <p:cNvSpPr txBox="1"/>
            <p:nvPr/>
          </p:nvSpPr>
          <p:spPr>
            <a:xfrm>
              <a:off x="302738" y="4417056"/>
              <a:ext cx="2851594" cy="276999"/>
            </a:xfrm>
            <a:prstGeom prst="rect">
              <a:avLst/>
            </a:prstGeom>
            <a:noFill/>
            <a:ln>
              <a:noFill/>
            </a:ln>
          </p:spPr>
          <p:txBody>
            <a:bodyPr anchorCtr="0" anchor="ctr" bIns="45700" lIns="0" spcFirstLastPara="1" rIns="91425" wrap="square" tIns="45700">
              <a:spAutoFit/>
            </a:bodyPr>
            <a:lstStyle/>
            <a:p>
              <a:pPr indent="0" lvl="0" marL="0" marR="0" rtl="0" algn="r">
                <a:spcBef>
                  <a:spcPts val="0"/>
                </a:spcBef>
                <a:spcAft>
                  <a:spcPts val="0"/>
                </a:spcAft>
                <a:buNone/>
              </a:pPr>
              <a:r>
                <a:t/>
              </a:r>
              <a:endParaRPr b="1" sz="1200">
                <a:solidFill>
                  <a:srgbClr val="3F3F3F"/>
                </a:solidFill>
                <a:latin typeface="Arial"/>
                <a:ea typeface="Arial"/>
                <a:cs typeface="Arial"/>
                <a:sym typeface="Arial"/>
              </a:endParaRPr>
            </a:p>
          </p:txBody>
        </p:sp>
        <p:sp>
          <p:nvSpPr>
            <p:cNvPr id="287" name="Google Shape;287;p22"/>
            <p:cNvSpPr txBox="1"/>
            <p:nvPr/>
          </p:nvSpPr>
          <p:spPr>
            <a:xfrm>
              <a:off x="302738" y="4672007"/>
              <a:ext cx="2851500" cy="737400"/>
            </a:xfrm>
            <a:prstGeom prst="rect">
              <a:avLst/>
            </a:prstGeom>
            <a:noFill/>
            <a:ln>
              <a:noFill/>
            </a:ln>
          </p:spPr>
          <p:txBody>
            <a:bodyPr anchorCtr="0" anchor="t" bIns="45700" lIns="0" spcFirstLastPara="1" rIns="91425" wrap="square" tIns="45700">
              <a:spAutoFit/>
            </a:bodyPr>
            <a:lstStyle/>
            <a:p>
              <a:pPr indent="0" lvl="0" marL="12065" marR="5080" rtl="0" algn="just">
                <a:lnSpc>
                  <a:spcPct val="115000"/>
                </a:lnSpc>
                <a:spcBef>
                  <a:spcPts val="1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Ứng dụng trong học tập, nghiên cứu, phát triển những mô hình hiện đại hơn.</a:t>
              </a:r>
              <a:endParaRPr sz="1300">
                <a:solidFill>
                  <a:schemeClr val="dk1"/>
                </a:solidFill>
                <a:latin typeface="Times New Roman"/>
                <a:ea typeface="Times New Roman"/>
                <a:cs typeface="Times New Roman"/>
                <a:sym typeface="Times New Roman"/>
              </a:endParaRPr>
            </a:p>
            <a:p>
              <a:pPr indent="0" lvl="0" marL="0" marR="0" rtl="0" algn="r">
                <a:spcBef>
                  <a:spcPts val="0"/>
                </a:spcBef>
                <a:spcAft>
                  <a:spcPts val="0"/>
                </a:spcAft>
                <a:buNone/>
              </a:pPr>
              <a:r>
                <a:t/>
              </a:r>
              <a:endParaRPr sz="1200">
                <a:solidFill>
                  <a:srgbClr val="3F3F3F"/>
                </a:solidFill>
              </a:endParaRPr>
            </a:p>
          </p:txBody>
        </p:sp>
      </p:grpSp>
      <p:grpSp>
        <p:nvGrpSpPr>
          <p:cNvPr id="288" name="Google Shape;288;p22"/>
          <p:cNvGrpSpPr/>
          <p:nvPr/>
        </p:nvGrpSpPr>
        <p:grpSpPr>
          <a:xfrm>
            <a:off x="810431" y="1967266"/>
            <a:ext cx="2738140" cy="1147751"/>
            <a:chOff x="302738" y="4417056"/>
            <a:chExt cx="2851594" cy="1147751"/>
          </a:xfrm>
        </p:grpSpPr>
        <p:sp>
          <p:nvSpPr>
            <p:cNvPr id="289" name="Google Shape;289;p22"/>
            <p:cNvSpPr txBox="1"/>
            <p:nvPr/>
          </p:nvSpPr>
          <p:spPr>
            <a:xfrm>
              <a:off x="302738" y="4417056"/>
              <a:ext cx="2851594" cy="276999"/>
            </a:xfrm>
            <a:prstGeom prst="rect">
              <a:avLst/>
            </a:prstGeom>
            <a:noFill/>
            <a:ln>
              <a:noFill/>
            </a:ln>
          </p:spPr>
          <p:txBody>
            <a:bodyPr anchorCtr="0" anchor="ctr" bIns="45700" lIns="0" spcFirstLastPara="1" rIns="91425" wrap="square" tIns="45700">
              <a:spAutoFit/>
            </a:bodyPr>
            <a:lstStyle/>
            <a:p>
              <a:pPr indent="0" lvl="0" marL="0" marR="0" rtl="0" algn="r">
                <a:spcBef>
                  <a:spcPts val="0"/>
                </a:spcBef>
                <a:spcAft>
                  <a:spcPts val="0"/>
                </a:spcAft>
                <a:buNone/>
              </a:pPr>
              <a:r>
                <a:t/>
              </a:r>
              <a:endParaRPr b="1" sz="1200">
                <a:solidFill>
                  <a:srgbClr val="3F3F3F"/>
                </a:solidFill>
                <a:latin typeface="Arial"/>
                <a:ea typeface="Arial"/>
                <a:cs typeface="Arial"/>
                <a:sym typeface="Arial"/>
              </a:endParaRPr>
            </a:p>
          </p:txBody>
        </p:sp>
        <p:sp>
          <p:nvSpPr>
            <p:cNvPr id="290" name="Google Shape;290;p22"/>
            <p:cNvSpPr txBox="1"/>
            <p:nvPr/>
          </p:nvSpPr>
          <p:spPr>
            <a:xfrm>
              <a:off x="302738" y="4672007"/>
              <a:ext cx="2851500" cy="892800"/>
            </a:xfrm>
            <a:prstGeom prst="rect">
              <a:avLst/>
            </a:prstGeom>
            <a:noFill/>
            <a:ln>
              <a:noFill/>
            </a:ln>
          </p:spPr>
          <p:txBody>
            <a:bodyPr anchorCtr="0" anchor="t" bIns="45700" lIns="0" spcFirstLastPara="1" rIns="91425" wrap="square" tIns="45700">
              <a:spAutoFit/>
            </a:bodyPr>
            <a:lstStyle/>
            <a:p>
              <a:pPr indent="0" lvl="0" marL="0" marR="0" rtl="0" algn="just">
                <a:spcBef>
                  <a:spcPts val="0"/>
                </a:spcBef>
                <a:spcAft>
                  <a:spcPts val="0"/>
                </a:spcAft>
                <a:buNone/>
              </a:pPr>
              <a:r>
                <a:rPr lang="en-US" sz="1300">
                  <a:solidFill>
                    <a:schemeClr val="dk1"/>
                  </a:solidFill>
                  <a:latin typeface="Times New Roman"/>
                  <a:ea typeface="Times New Roman"/>
                  <a:cs typeface="Times New Roman"/>
                  <a:sym typeface="Times New Roman"/>
                </a:rPr>
                <a:t>Dùng cho các tòa nhà cao tầng, hệ thống trung tâm đông người qua lại, đông dân cư, các phân xưởng, nhà máy.</a:t>
              </a:r>
              <a:r>
                <a:rPr lang="en-US" sz="1200">
                  <a:solidFill>
                    <a:srgbClr val="3F3F3F"/>
                  </a:solidFill>
                  <a:latin typeface="Arial"/>
                  <a:ea typeface="Arial"/>
                  <a:cs typeface="Arial"/>
                  <a:sym typeface="Arial"/>
                </a:rPr>
                <a:t>.</a:t>
              </a:r>
              <a:endParaRPr sz="1200">
                <a:solidFill>
                  <a:srgbClr val="3F3F3F"/>
                </a:solidFill>
                <a:latin typeface="Arial"/>
                <a:ea typeface="Arial"/>
                <a:cs typeface="Arial"/>
                <a:sym typeface="Arial"/>
              </a:endParaRPr>
            </a:p>
          </p:txBody>
        </p:sp>
      </p:grpSp>
      <p:grpSp>
        <p:nvGrpSpPr>
          <p:cNvPr id="291" name="Google Shape;291;p22"/>
          <p:cNvGrpSpPr/>
          <p:nvPr/>
        </p:nvGrpSpPr>
        <p:grpSpPr>
          <a:xfrm>
            <a:off x="8686367" y="5134908"/>
            <a:ext cx="2738140" cy="761951"/>
            <a:chOff x="302738" y="4417056"/>
            <a:chExt cx="2851594" cy="761951"/>
          </a:xfrm>
        </p:grpSpPr>
        <p:sp>
          <p:nvSpPr>
            <p:cNvPr id="292" name="Google Shape;292;p22"/>
            <p:cNvSpPr txBox="1"/>
            <p:nvPr/>
          </p:nvSpPr>
          <p:spPr>
            <a:xfrm>
              <a:off x="302738" y="4417056"/>
              <a:ext cx="2851594" cy="276999"/>
            </a:xfrm>
            <a:prstGeom prst="rect">
              <a:avLst/>
            </a:prstGeom>
            <a:noFill/>
            <a:ln>
              <a:noFill/>
            </a:ln>
          </p:spPr>
          <p:txBody>
            <a:bodyPr anchorCtr="0" anchor="ctr" bIns="45700" lIns="0" spcFirstLastPara="1" rIns="91425" wrap="square" tIns="45700">
              <a:spAutoFit/>
            </a:bodyPr>
            <a:lstStyle/>
            <a:p>
              <a:pPr indent="0" lvl="0" marL="0" marR="0" rtl="0" algn="l">
                <a:spcBef>
                  <a:spcPts val="0"/>
                </a:spcBef>
                <a:spcAft>
                  <a:spcPts val="0"/>
                </a:spcAft>
                <a:buNone/>
              </a:pPr>
              <a:r>
                <a:t/>
              </a:r>
              <a:endParaRPr b="1" sz="1200">
                <a:solidFill>
                  <a:srgbClr val="3F3F3F"/>
                </a:solidFill>
                <a:latin typeface="Arial"/>
                <a:ea typeface="Arial"/>
                <a:cs typeface="Arial"/>
                <a:sym typeface="Arial"/>
              </a:endParaRPr>
            </a:p>
          </p:txBody>
        </p:sp>
        <p:sp>
          <p:nvSpPr>
            <p:cNvPr id="293" name="Google Shape;293;p22"/>
            <p:cNvSpPr txBox="1"/>
            <p:nvPr/>
          </p:nvSpPr>
          <p:spPr>
            <a:xfrm>
              <a:off x="302738" y="4672007"/>
              <a:ext cx="2851500" cy="507000"/>
            </a:xfrm>
            <a:prstGeom prst="rect">
              <a:avLst/>
            </a:prstGeom>
            <a:noFill/>
            <a:ln>
              <a:noFill/>
            </a:ln>
          </p:spPr>
          <p:txBody>
            <a:bodyPr anchorCtr="0" anchor="t" bIns="45700" lIns="0" spcFirstLastPara="1" rIns="91425" wrap="square" tIns="45700">
              <a:spAutoFit/>
            </a:bodyPr>
            <a:lstStyle/>
            <a:p>
              <a:pPr indent="0" lvl="0" marL="12065" marR="5080" rtl="0" algn="just">
                <a:lnSpc>
                  <a:spcPct val="115000"/>
                </a:lnSpc>
                <a:spcBef>
                  <a:spcPts val="1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Tích hợp vào các thiết bị nhúng khác.</a:t>
              </a:r>
              <a:endParaRPr sz="13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200">
                <a:solidFill>
                  <a:srgbClr val="3F3F3F"/>
                </a:solidFill>
              </a:endParaRPr>
            </a:p>
          </p:txBody>
        </p:sp>
      </p:grpSp>
      <p:cxnSp>
        <p:nvCxnSpPr>
          <p:cNvPr id="294" name="Google Shape;294;p22"/>
          <p:cNvCxnSpPr/>
          <p:nvPr/>
        </p:nvCxnSpPr>
        <p:spPr>
          <a:xfrm flipH="1" rot="10800000">
            <a:off x="6692630" y="2047344"/>
            <a:ext cx="1780200" cy="1332000"/>
          </a:xfrm>
          <a:prstGeom prst="bentConnector3">
            <a:avLst>
              <a:gd fmla="val -274" name="adj1"/>
            </a:avLst>
          </a:prstGeom>
          <a:noFill/>
          <a:ln cap="flat" cmpd="sng" w="9525">
            <a:solidFill>
              <a:srgbClr val="A5A5A5"/>
            </a:solidFill>
            <a:prstDash val="solid"/>
            <a:miter lim="800000"/>
            <a:headEnd len="med" w="med" type="oval"/>
            <a:tailEnd len="med" w="med" type="oval"/>
          </a:ln>
        </p:spPr>
      </p:cxnSp>
      <p:cxnSp>
        <p:nvCxnSpPr>
          <p:cNvPr id="295" name="Google Shape;295;p22"/>
          <p:cNvCxnSpPr/>
          <p:nvPr/>
        </p:nvCxnSpPr>
        <p:spPr>
          <a:xfrm rot="10800000">
            <a:off x="7140194" y="4514408"/>
            <a:ext cx="1332600" cy="759000"/>
          </a:xfrm>
          <a:prstGeom prst="bentConnector3">
            <a:avLst>
              <a:gd fmla="val 98911" name="adj1"/>
            </a:avLst>
          </a:prstGeom>
          <a:noFill/>
          <a:ln cap="flat" cmpd="sng" w="9525">
            <a:solidFill>
              <a:srgbClr val="A5A5A5"/>
            </a:solidFill>
            <a:prstDash val="solid"/>
            <a:miter lim="800000"/>
            <a:headEnd len="med" w="med" type="oval"/>
            <a:tailEnd len="med" w="med" type="oval"/>
          </a:ln>
        </p:spPr>
      </p:cxnSp>
      <p:cxnSp>
        <p:nvCxnSpPr>
          <p:cNvPr id="296" name="Google Shape;296;p22"/>
          <p:cNvCxnSpPr/>
          <p:nvPr/>
        </p:nvCxnSpPr>
        <p:spPr>
          <a:xfrm flipH="1" rot="10800000">
            <a:off x="2845273" y="4543680"/>
            <a:ext cx="1597800" cy="529200"/>
          </a:xfrm>
          <a:prstGeom prst="bentConnector3">
            <a:avLst>
              <a:gd fmla="val -530" name="adj1"/>
            </a:avLst>
          </a:prstGeom>
          <a:noFill/>
          <a:ln cap="flat" cmpd="sng" w="9525">
            <a:solidFill>
              <a:srgbClr val="A5A5A5"/>
            </a:solidFill>
            <a:prstDash val="solid"/>
            <a:miter lim="800000"/>
            <a:headEnd len="med" w="med" type="oval"/>
            <a:tailEnd len="med" w="med" type="oval"/>
          </a:ln>
        </p:spPr>
      </p:cxnSp>
      <p:cxnSp>
        <p:nvCxnSpPr>
          <p:cNvPr id="297" name="Google Shape;297;p22"/>
          <p:cNvCxnSpPr/>
          <p:nvPr/>
        </p:nvCxnSpPr>
        <p:spPr>
          <a:xfrm>
            <a:off x="3720911" y="2105766"/>
            <a:ext cx="1150500" cy="270000"/>
          </a:xfrm>
          <a:prstGeom prst="bentConnector3">
            <a:avLst>
              <a:gd fmla="val 99891" name="adj1"/>
            </a:avLst>
          </a:prstGeom>
          <a:noFill/>
          <a:ln cap="flat" cmpd="sng" w="9525">
            <a:solidFill>
              <a:srgbClr val="A5A5A5"/>
            </a:solidFill>
            <a:prstDash val="solid"/>
            <a:miter lim="800000"/>
            <a:headEnd len="med" w="med" type="oval"/>
            <a:tailEnd len="med" w="med" type="oval"/>
          </a:ln>
        </p:spPr>
      </p:cxnSp>
      <p:grpSp>
        <p:nvGrpSpPr>
          <p:cNvPr id="298" name="Google Shape;298;p22"/>
          <p:cNvGrpSpPr/>
          <p:nvPr/>
        </p:nvGrpSpPr>
        <p:grpSpPr>
          <a:xfrm>
            <a:off x="4354680" y="2391820"/>
            <a:ext cx="3852299" cy="3268838"/>
            <a:chOff x="4708647" y="2271244"/>
            <a:chExt cx="3462733" cy="2938275"/>
          </a:xfrm>
        </p:grpSpPr>
        <p:sp>
          <p:nvSpPr>
            <p:cNvPr id="299" name="Google Shape;299;p22"/>
            <p:cNvSpPr/>
            <p:nvPr/>
          </p:nvSpPr>
          <p:spPr>
            <a:xfrm>
              <a:off x="5424880" y="2949383"/>
              <a:ext cx="1627206" cy="1631046"/>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00" name="Google Shape;300;p22"/>
            <p:cNvSpPr/>
            <p:nvPr/>
          </p:nvSpPr>
          <p:spPr>
            <a:xfrm>
              <a:off x="7043973" y="3247219"/>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01" name="Google Shape;301;p22"/>
            <p:cNvSpPr/>
            <p:nvPr/>
          </p:nvSpPr>
          <p:spPr>
            <a:xfrm>
              <a:off x="4755968" y="2271244"/>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02" name="Google Shape;302;p22"/>
            <p:cNvSpPr/>
            <p:nvPr/>
          </p:nvSpPr>
          <p:spPr>
            <a:xfrm>
              <a:off x="4708647" y="4079451"/>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sp>
        <p:nvSpPr>
          <p:cNvPr id="303" name="Google Shape;303;p22"/>
          <p:cNvSpPr/>
          <p:nvPr/>
        </p:nvSpPr>
        <p:spPr>
          <a:xfrm>
            <a:off x="4816559" y="2871987"/>
            <a:ext cx="435772" cy="319352"/>
          </a:xfrm>
          <a:custGeom>
            <a:rect b="b" l="l" r="r" t="t"/>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22"/>
          <p:cNvSpPr/>
          <p:nvPr/>
        </p:nvSpPr>
        <p:spPr>
          <a:xfrm>
            <a:off x="7353444" y="3988720"/>
            <a:ext cx="461850" cy="234952"/>
          </a:xfrm>
          <a:custGeom>
            <a:rect b="b" l="l" r="r" t="t"/>
            <a:pathLst>
              <a:path extrusionOk="0" h="1659188" w="326150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22"/>
          <p:cNvSpPr/>
          <p:nvPr/>
        </p:nvSpPr>
        <p:spPr>
          <a:xfrm>
            <a:off x="4813952" y="4854786"/>
            <a:ext cx="370902" cy="380272"/>
          </a:xfrm>
          <a:custGeom>
            <a:rect b="b" l="l" r="r" t="t"/>
            <a:pathLst>
              <a:path extrusionOk="0" h="2354614" w="229659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22"/>
          <p:cNvSpPr/>
          <p:nvPr/>
        </p:nvSpPr>
        <p:spPr>
          <a:xfrm rot="2700000">
            <a:off x="5927926" y="3679289"/>
            <a:ext cx="306172" cy="750225"/>
          </a:xfrm>
          <a:custGeom>
            <a:rect b="b" l="l" r="r" t="t"/>
            <a:pathLst>
              <a:path extrusionOk="0" h="2598393" w="106042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idx="1" type="body"/>
          </p:nvPr>
        </p:nvSpPr>
        <p:spPr>
          <a:xfrm>
            <a:off x="323529" y="27141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Ưu điểm</a:t>
            </a:r>
            <a:endParaRPr/>
          </a:p>
        </p:txBody>
      </p:sp>
      <p:cxnSp>
        <p:nvCxnSpPr>
          <p:cNvPr id="312" name="Google Shape;312;p37"/>
          <p:cNvCxnSpPr>
            <a:stCxn id="313" idx="0"/>
          </p:cNvCxnSpPr>
          <p:nvPr/>
        </p:nvCxnSpPr>
        <p:spPr>
          <a:xfrm rot="-5400000">
            <a:off x="2676111" y="1898696"/>
            <a:ext cx="1408800" cy="3414900"/>
          </a:xfrm>
          <a:prstGeom prst="bentConnector2">
            <a:avLst/>
          </a:prstGeom>
          <a:noFill/>
          <a:ln cap="flat" cmpd="sng" w="31750">
            <a:solidFill>
              <a:schemeClr val="accent5"/>
            </a:solidFill>
            <a:prstDash val="solid"/>
            <a:miter lim="800000"/>
            <a:headEnd len="sm" w="sm" type="none"/>
            <a:tailEnd len="sm" w="sm" type="none"/>
          </a:ln>
        </p:spPr>
      </p:cxnSp>
      <p:cxnSp>
        <p:nvCxnSpPr>
          <p:cNvPr id="314" name="Google Shape;314;p37"/>
          <p:cNvCxnSpPr>
            <a:stCxn id="315" idx="0"/>
          </p:cNvCxnSpPr>
          <p:nvPr/>
        </p:nvCxnSpPr>
        <p:spPr>
          <a:xfrm flipH="1" rot="5400000">
            <a:off x="8104389" y="1895996"/>
            <a:ext cx="1408800" cy="3420300"/>
          </a:xfrm>
          <a:prstGeom prst="bentConnector2">
            <a:avLst/>
          </a:prstGeom>
          <a:noFill/>
          <a:ln cap="flat" cmpd="sng" w="31750">
            <a:solidFill>
              <a:schemeClr val="accent3"/>
            </a:solidFill>
            <a:prstDash val="solid"/>
            <a:miter lim="800000"/>
            <a:headEnd len="sm" w="sm" type="none"/>
            <a:tailEnd len="sm" w="sm" type="none"/>
          </a:ln>
        </p:spPr>
      </p:cxnSp>
      <p:cxnSp>
        <p:nvCxnSpPr>
          <p:cNvPr id="316" name="Google Shape;316;p37"/>
          <p:cNvCxnSpPr>
            <a:stCxn id="317" idx="0"/>
          </p:cNvCxnSpPr>
          <p:nvPr/>
        </p:nvCxnSpPr>
        <p:spPr>
          <a:xfrm flipH="1" rot="5400000">
            <a:off x="7384971" y="3388046"/>
            <a:ext cx="713700" cy="1131300"/>
          </a:xfrm>
          <a:prstGeom prst="bentConnector2">
            <a:avLst/>
          </a:prstGeom>
          <a:noFill/>
          <a:ln cap="flat" cmpd="sng" w="31750">
            <a:solidFill>
              <a:schemeClr val="accent4"/>
            </a:solidFill>
            <a:prstDash val="solid"/>
            <a:miter lim="800000"/>
            <a:headEnd len="sm" w="sm" type="none"/>
            <a:tailEnd len="sm" w="sm" type="none"/>
          </a:ln>
        </p:spPr>
      </p:cxnSp>
      <p:cxnSp>
        <p:nvCxnSpPr>
          <p:cNvPr id="318" name="Google Shape;318;p37"/>
          <p:cNvCxnSpPr>
            <a:stCxn id="319" idx="0"/>
          </p:cNvCxnSpPr>
          <p:nvPr/>
        </p:nvCxnSpPr>
        <p:spPr>
          <a:xfrm rot="-5400000">
            <a:off x="4133981" y="3356696"/>
            <a:ext cx="704400" cy="1203300"/>
          </a:xfrm>
          <a:prstGeom prst="bentConnector2">
            <a:avLst/>
          </a:prstGeom>
          <a:noFill/>
          <a:ln cap="flat" cmpd="sng" w="31750">
            <a:solidFill>
              <a:schemeClr val="accent3"/>
            </a:solidFill>
            <a:prstDash val="solid"/>
            <a:miter lim="800000"/>
            <a:headEnd len="sm" w="sm" type="none"/>
            <a:tailEnd len="sm" w="sm" type="none"/>
          </a:ln>
        </p:spPr>
      </p:cxnSp>
      <p:cxnSp>
        <p:nvCxnSpPr>
          <p:cNvPr id="320" name="Google Shape;320;p37"/>
          <p:cNvCxnSpPr>
            <a:stCxn id="321" idx="0"/>
          </p:cNvCxnSpPr>
          <p:nvPr/>
        </p:nvCxnSpPr>
        <p:spPr>
          <a:xfrm rot="10800000">
            <a:off x="6090601" y="3931946"/>
            <a:ext cx="5400" cy="378600"/>
          </a:xfrm>
          <a:prstGeom prst="straightConnector1">
            <a:avLst/>
          </a:prstGeom>
          <a:noFill/>
          <a:ln cap="flat" cmpd="sng" w="31750">
            <a:solidFill>
              <a:schemeClr val="accent1"/>
            </a:solidFill>
            <a:prstDash val="solid"/>
            <a:miter lim="800000"/>
            <a:headEnd len="sm" w="sm" type="none"/>
            <a:tailEnd len="sm" w="sm" type="none"/>
          </a:ln>
        </p:spPr>
      </p:cxnSp>
      <p:sp>
        <p:nvSpPr>
          <p:cNvPr id="321" name="Google Shape;321;p37"/>
          <p:cNvSpPr/>
          <p:nvPr/>
        </p:nvSpPr>
        <p:spPr>
          <a:xfrm>
            <a:off x="5750828" y="4310546"/>
            <a:ext cx="690346" cy="6903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7" name="Google Shape;317;p37"/>
          <p:cNvSpPr/>
          <p:nvPr/>
        </p:nvSpPr>
        <p:spPr>
          <a:xfrm>
            <a:off x="7962298" y="4310546"/>
            <a:ext cx="690346" cy="69034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5" name="Google Shape;315;p37"/>
          <p:cNvSpPr/>
          <p:nvPr/>
        </p:nvSpPr>
        <p:spPr>
          <a:xfrm>
            <a:off x="10173766" y="4310546"/>
            <a:ext cx="690346" cy="69034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2" name="Google Shape;322;p37"/>
          <p:cNvSpPr/>
          <p:nvPr/>
        </p:nvSpPr>
        <p:spPr>
          <a:xfrm>
            <a:off x="10353521" y="4490618"/>
            <a:ext cx="330836" cy="330202"/>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3" name="Google Shape;323;p37"/>
          <p:cNvSpPr/>
          <p:nvPr/>
        </p:nvSpPr>
        <p:spPr>
          <a:xfrm rot="-7329956">
            <a:off x="8131075" y="4470020"/>
            <a:ext cx="356539" cy="371401"/>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4" name="Google Shape;324;p37"/>
          <p:cNvSpPr/>
          <p:nvPr/>
        </p:nvSpPr>
        <p:spPr>
          <a:xfrm>
            <a:off x="5916067" y="4520662"/>
            <a:ext cx="349099" cy="270114"/>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9" name="Google Shape;319;p37"/>
          <p:cNvSpPr/>
          <p:nvPr/>
        </p:nvSpPr>
        <p:spPr>
          <a:xfrm>
            <a:off x="3539358" y="4310546"/>
            <a:ext cx="690346" cy="69034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5" name="Google Shape;325;p37"/>
          <p:cNvSpPr/>
          <p:nvPr/>
        </p:nvSpPr>
        <p:spPr>
          <a:xfrm>
            <a:off x="3722788" y="4488098"/>
            <a:ext cx="334800" cy="335242"/>
          </a:xfrm>
          <a:custGeom>
            <a:rect b="b" l="l" r="r" t="t"/>
            <a:pathLst>
              <a:path extrusionOk="0" h="3795110" w="3821708">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13" name="Google Shape;313;p37"/>
          <p:cNvSpPr/>
          <p:nvPr/>
        </p:nvSpPr>
        <p:spPr>
          <a:xfrm>
            <a:off x="1327888" y="4310546"/>
            <a:ext cx="690346" cy="690346"/>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6" name="Google Shape;326;p37"/>
          <p:cNvSpPr/>
          <p:nvPr/>
        </p:nvSpPr>
        <p:spPr>
          <a:xfrm>
            <a:off x="1481816" y="4460804"/>
            <a:ext cx="382495" cy="389830"/>
          </a:xfrm>
          <a:custGeom>
            <a:rect b="b" l="l" r="r" t="t"/>
            <a:pathLst>
              <a:path extrusionOk="0" h="3965475" w="389085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27" name="Google Shape;327;p37"/>
          <p:cNvSpPr txBox="1"/>
          <p:nvPr/>
        </p:nvSpPr>
        <p:spPr>
          <a:xfrm>
            <a:off x="2906340" y="5469861"/>
            <a:ext cx="1956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Phù hợp với hầu hết các công trình</a:t>
            </a:r>
            <a:endParaRPr sz="1200">
              <a:solidFill>
                <a:srgbClr val="3F3F3F"/>
              </a:solidFill>
              <a:latin typeface="Arial"/>
              <a:ea typeface="Arial"/>
              <a:cs typeface="Arial"/>
              <a:sym typeface="Arial"/>
            </a:endParaRPr>
          </a:p>
        </p:txBody>
      </p:sp>
      <p:sp>
        <p:nvSpPr>
          <p:cNvPr id="328" name="Google Shape;328;p37"/>
          <p:cNvSpPr txBox="1"/>
          <p:nvPr/>
        </p:nvSpPr>
        <p:spPr>
          <a:xfrm>
            <a:off x="9540751" y="5469861"/>
            <a:ext cx="1956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Khả năng di động cao</a:t>
            </a:r>
            <a:endParaRPr sz="1200">
              <a:solidFill>
                <a:srgbClr val="3F3F3F"/>
              </a:solidFill>
              <a:latin typeface="Arial"/>
              <a:ea typeface="Arial"/>
              <a:cs typeface="Arial"/>
              <a:sym typeface="Arial"/>
            </a:endParaRPr>
          </a:p>
        </p:txBody>
      </p:sp>
      <p:sp>
        <p:nvSpPr>
          <p:cNvPr id="329" name="Google Shape;329;p37"/>
          <p:cNvSpPr txBox="1"/>
          <p:nvPr/>
        </p:nvSpPr>
        <p:spPr>
          <a:xfrm>
            <a:off x="694947" y="5469861"/>
            <a:ext cx="1956275"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Thiết bị nhỏ gọn dễ lắp đặt</a:t>
            </a:r>
            <a:endParaRPr sz="1200">
              <a:solidFill>
                <a:srgbClr val="3F3F3F"/>
              </a:solidFill>
              <a:latin typeface="Arial"/>
              <a:ea typeface="Arial"/>
              <a:cs typeface="Arial"/>
              <a:sym typeface="Arial"/>
            </a:endParaRPr>
          </a:p>
        </p:txBody>
      </p:sp>
      <p:sp>
        <p:nvSpPr>
          <p:cNvPr id="330" name="Google Shape;330;p37"/>
          <p:cNvSpPr txBox="1"/>
          <p:nvPr/>
        </p:nvSpPr>
        <p:spPr>
          <a:xfrm>
            <a:off x="7329280" y="5469861"/>
            <a:ext cx="1956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Năng lượng tiêu hao thấp</a:t>
            </a: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grpSp>
        <p:nvGrpSpPr>
          <p:cNvPr id="331" name="Google Shape;331;p37"/>
          <p:cNvGrpSpPr/>
          <p:nvPr/>
        </p:nvGrpSpPr>
        <p:grpSpPr>
          <a:xfrm>
            <a:off x="4739526" y="1564968"/>
            <a:ext cx="2437318" cy="2481666"/>
            <a:chOff x="2729515" y="94"/>
            <a:chExt cx="6734700" cy="6857244"/>
          </a:xfrm>
        </p:grpSpPr>
        <p:sp>
          <p:nvSpPr>
            <p:cNvPr id="332" name="Google Shape;332;p37"/>
            <p:cNvSpPr/>
            <p:nvPr/>
          </p:nvSpPr>
          <p:spPr>
            <a:xfrm>
              <a:off x="4798397" y="2642113"/>
              <a:ext cx="3409179" cy="1725071"/>
            </a:xfrm>
            <a:custGeom>
              <a:rect b="b" l="l" r="r" t="t"/>
              <a:pathLst>
                <a:path extrusionOk="0" h="1725071" w="3409179">
                  <a:moveTo>
                    <a:pt x="0" y="0"/>
                  </a:moveTo>
                  <a:lnTo>
                    <a:pt x="3409179" y="0"/>
                  </a:lnTo>
                  <a:lnTo>
                    <a:pt x="3409179" y="1725071"/>
                  </a:lnTo>
                  <a:lnTo>
                    <a:pt x="0" y="17250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33" name="Google Shape;333;p37"/>
            <p:cNvGrpSpPr/>
            <p:nvPr/>
          </p:nvGrpSpPr>
          <p:grpSpPr>
            <a:xfrm>
              <a:off x="2729515" y="94"/>
              <a:ext cx="6734700" cy="6857244"/>
              <a:chOff x="2729515" y="94"/>
              <a:chExt cx="6734700" cy="6857244"/>
            </a:xfrm>
          </p:grpSpPr>
          <p:sp>
            <p:nvSpPr>
              <p:cNvPr id="334" name="Google Shape;334;p37"/>
              <p:cNvSpPr/>
              <p:nvPr/>
            </p:nvSpPr>
            <p:spPr>
              <a:xfrm>
                <a:off x="5552518" y="4176739"/>
                <a:ext cx="1022414" cy="2680599"/>
              </a:xfrm>
              <a:custGeom>
                <a:rect b="b" l="l" r="r" t="t"/>
                <a:pathLst>
                  <a:path extrusionOk="0" h="2680599" w="1022414">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37"/>
              <p:cNvSpPr/>
              <p:nvPr/>
            </p:nvSpPr>
            <p:spPr>
              <a:xfrm>
                <a:off x="8052384" y="3197426"/>
                <a:ext cx="1411831" cy="236127"/>
              </a:xfrm>
              <a:custGeom>
                <a:rect b="b" l="l" r="r" t="t"/>
                <a:pathLst>
                  <a:path extrusionOk="0" h="236127" w="1411831">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37"/>
              <p:cNvSpPr/>
              <p:nvPr/>
            </p:nvSpPr>
            <p:spPr>
              <a:xfrm>
                <a:off x="2729515" y="2321991"/>
                <a:ext cx="2214270" cy="1321734"/>
              </a:xfrm>
              <a:custGeom>
                <a:rect b="b" l="l" r="r" t="t"/>
                <a:pathLst>
                  <a:path extrusionOk="0" h="1321734" w="2214270">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37"/>
              <p:cNvSpPr/>
              <p:nvPr/>
            </p:nvSpPr>
            <p:spPr>
              <a:xfrm>
                <a:off x="7126457" y="97002"/>
                <a:ext cx="1002965" cy="2721551"/>
              </a:xfrm>
              <a:custGeom>
                <a:rect b="b" l="l" r="r" t="t"/>
                <a:pathLst>
                  <a:path extrusionOk="0" h="2721551" w="1002965">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37"/>
              <p:cNvSpPr/>
              <p:nvPr/>
            </p:nvSpPr>
            <p:spPr>
              <a:xfrm>
                <a:off x="4759365" y="4189423"/>
                <a:ext cx="965361" cy="2451243"/>
              </a:xfrm>
              <a:custGeom>
                <a:rect b="b" l="l" r="r" t="t"/>
                <a:pathLst>
                  <a:path extrusionOk="0" h="2451243" w="965361">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37"/>
              <p:cNvSpPr/>
              <p:nvPr/>
            </p:nvSpPr>
            <p:spPr>
              <a:xfrm>
                <a:off x="6680486" y="94"/>
                <a:ext cx="240102" cy="2819084"/>
              </a:xfrm>
              <a:custGeom>
                <a:rect b="b" l="l" r="r" t="t"/>
                <a:pathLst>
                  <a:path extrusionOk="0" h="2819084" w="240102">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37"/>
              <p:cNvSpPr/>
              <p:nvPr/>
            </p:nvSpPr>
            <p:spPr>
              <a:xfrm>
                <a:off x="7550148" y="1375059"/>
                <a:ext cx="1347294" cy="1442833"/>
              </a:xfrm>
              <a:custGeom>
                <a:rect b="b" l="l" r="r" t="t"/>
                <a:pathLst>
                  <a:path extrusionOk="0" h="1442833" w="1347294">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37"/>
              <p:cNvSpPr/>
              <p:nvPr/>
            </p:nvSpPr>
            <p:spPr>
              <a:xfrm>
                <a:off x="5247977" y="706226"/>
                <a:ext cx="832880" cy="2112990"/>
              </a:xfrm>
              <a:custGeom>
                <a:rect b="b" l="l" r="r" t="t"/>
                <a:pathLst>
                  <a:path extrusionOk="0" h="2112990" w="83288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37"/>
              <p:cNvSpPr/>
              <p:nvPr/>
            </p:nvSpPr>
            <p:spPr>
              <a:xfrm>
                <a:off x="3359158" y="3849861"/>
                <a:ext cx="1583966" cy="1084079"/>
              </a:xfrm>
              <a:custGeom>
                <a:rect b="b" l="l" r="r" t="t"/>
                <a:pathLst>
                  <a:path extrusionOk="0" h="1084079" w="1583966">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37"/>
              <p:cNvSpPr/>
              <p:nvPr/>
            </p:nvSpPr>
            <p:spPr>
              <a:xfrm>
                <a:off x="5898934" y="4190086"/>
                <a:ext cx="245340" cy="2179597"/>
              </a:xfrm>
              <a:custGeom>
                <a:rect b="b" l="l" r="r" t="t"/>
                <a:pathLst>
                  <a:path extrusionOk="0" h="2179597" w="245340">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37"/>
              <p:cNvSpPr/>
              <p:nvPr/>
            </p:nvSpPr>
            <p:spPr>
              <a:xfrm>
                <a:off x="4227471" y="4190083"/>
                <a:ext cx="1075696" cy="1355897"/>
              </a:xfrm>
              <a:custGeom>
                <a:rect b="b" l="l" r="r" t="t"/>
                <a:pathLst>
                  <a:path extrusionOk="0" h="1355897" w="1075696">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37"/>
              <p:cNvSpPr/>
              <p:nvPr/>
            </p:nvSpPr>
            <p:spPr>
              <a:xfrm>
                <a:off x="3293888" y="2993741"/>
                <a:ext cx="1648569" cy="227140"/>
              </a:xfrm>
              <a:custGeom>
                <a:rect b="b" l="l" r="r" t="t"/>
                <a:pathLst>
                  <a:path extrusionOk="0" h="227140" w="1648569">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37"/>
              <p:cNvSpPr/>
              <p:nvPr/>
            </p:nvSpPr>
            <p:spPr>
              <a:xfrm>
                <a:off x="6279180" y="1086333"/>
                <a:ext cx="222690" cy="1732846"/>
              </a:xfrm>
              <a:custGeom>
                <a:rect b="b" l="l" r="r" t="t"/>
                <a:pathLst>
                  <a:path extrusionOk="0" h="1732846" w="222690">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37"/>
              <p:cNvSpPr/>
              <p:nvPr/>
            </p:nvSpPr>
            <p:spPr>
              <a:xfrm>
                <a:off x="3870094" y="2245460"/>
                <a:ext cx="1373154" cy="572397"/>
              </a:xfrm>
              <a:custGeom>
                <a:rect b="b" l="l" r="r" t="t"/>
                <a:pathLst>
                  <a:path extrusionOk="0" h="572397" w="1373154">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37"/>
              <p:cNvSpPr/>
              <p:nvPr/>
            </p:nvSpPr>
            <p:spPr>
              <a:xfrm>
                <a:off x="4749966" y="1974605"/>
                <a:ext cx="912667" cy="843913"/>
              </a:xfrm>
              <a:custGeom>
                <a:rect b="b" l="l" r="r" t="t"/>
                <a:pathLst>
                  <a:path extrusionOk="0" h="843913" w="912667">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37"/>
              <p:cNvSpPr/>
              <p:nvPr/>
            </p:nvSpPr>
            <p:spPr>
              <a:xfrm>
                <a:off x="7687611" y="4552498"/>
                <a:ext cx="1189667" cy="1242834"/>
              </a:xfrm>
              <a:custGeom>
                <a:rect b="b" l="l" r="r" t="t"/>
                <a:pathLst>
                  <a:path extrusionOk="0" h="1242834" w="1189667">
                    <a:moveTo>
                      <a:pt x="1128465" y="1052165"/>
                    </a:moveTo>
                    <a:cubicBezTo>
                      <a:pt x="1084859" y="1037630"/>
                      <a:pt x="1037950" y="1051505"/>
                      <a:pt x="1016147" y="1089825"/>
                    </a:cubicBezTo>
                    <a:cubicBezTo>
                      <a:pt x="1006897" y="1105682"/>
                      <a:pt x="996986" y="1108985"/>
                      <a:pt x="979809" y="1108985"/>
                    </a:cubicBezTo>
                    <a:cubicBezTo>
                      <a:pt x="681836" y="1108324"/>
                      <a:pt x="383863" y="1108324"/>
                      <a:pt x="85229" y="1108985"/>
                    </a:cubicBezTo>
                    <a:cubicBezTo>
                      <a:pt x="59462" y="1108985"/>
                      <a:pt x="54837" y="1101057"/>
                      <a:pt x="54837" y="1077272"/>
                    </a:cubicBezTo>
                    <a:cubicBezTo>
                      <a:pt x="55498" y="731729"/>
                      <a:pt x="55498" y="386186"/>
                      <a:pt x="55498" y="41304"/>
                    </a:cubicBezTo>
                    <a:cubicBezTo>
                      <a:pt x="55498" y="33376"/>
                      <a:pt x="55498" y="25448"/>
                      <a:pt x="55498" y="17519"/>
                    </a:cubicBezTo>
                    <a:cubicBezTo>
                      <a:pt x="55498" y="12234"/>
                      <a:pt x="54837" y="6948"/>
                      <a:pt x="48891" y="4305"/>
                    </a:cubicBezTo>
                    <a:cubicBezTo>
                      <a:pt x="25106" y="-7587"/>
                      <a:pt x="661" y="6287"/>
                      <a:pt x="661" y="32055"/>
                    </a:cubicBezTo>
                    <a:cubicBezTo>
                      <a:pt x="661" y="215727"/>
                      <a:pt x="661" y="400061"/>
                      <a:pt x="661" y="583734"/>
                    </a:cubicBezTo>
                    <a:cubicBezTo>
                      <a:pt x="661" y="766085"/>
                      <a:pt x="1321" y="947776"/>
                      <a:pt x="0" y="1130127"/>
                    </a:cubicBezTo>
                    <a:cubicBezTo>
                      <a:pt x="0" y="1156555"/>
                      <a:pt x="5285" y="1164483"/>
                      <a:pt x="33035" y="1164483"/>
                    </a:cubicBezTo>
                    <a:cubicBezTo>
                      <a:pt x="346203" y="1163162"/>
                      <a:pt x="659372" y="1163823"/>
                      <a:pt x="972541" y="1163823"/>
                    </a:cubicBezTo>
                    <a:cubicBezTo>
                      <a:pt x="989719" y="1163823"/>
                      <a:pt x="1000951" y="1165144"/>
                      <a:pt x="1008218" y="1185626"/>
                    </a:cubicBezTo>
                    <a:cubicBezTo>
                      <a:pt x="1023414" y="1229231"/>
                      <a:pt x="1065038" y="1249052"/>
                      <a:pt x="1114590" y="1241124"/>
                    </a:cubicBezTo>
                    <a:cubicBezTo>
                      <a:pt x="1155553" y="1234517"/>
                      <a:pt x="1185284" y="1200161"/>
                      <a:pt x="1189249" y="1154573"/>
                    </a:cubicBezTo>
                    <a:cubicBezTo>
                      <a:pt x="1193213" y="1106342"/>
                      <a:pt x="1168767" y="1066040"/>
                      <a:pt x="1128465" y="10521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37"/>
              <p:cNvSpPr/>
              <p:nvPr/>
            </p:nvSpPr>
            <p:spPr>
              <a:xfrm>
                <a:off x="6744671" y="4554792"/>
                <a:ext cx="190088" cy="1673439"/>
              </a:xfrm>
              <a:custGeom>
                <a:rect b="b" l="l" r="r" t="t"/>
                <a:pathLst>
                  <a:path extrusionOk="0" h="1673439" w="190088">
                    <a:moveTo>
                      <a:pt x="146804" y="1460823"/>
                    </a:moveTo>
                    <a:cubicBezTo>
                      <a:pt x="146804" y="1223634"/>
                      <a:pt x="146804" y="985784"/>
                      <a:pt x="146804" y="748595"/>
                    </a:cubicBezTo>
                    <a:cubicBezTo>
                      <a:pt x="146804" y="508763"/>
                      <a:pt x="146804" y="268271"/>
                      <a:pt x="146804" y="28439"/>
                    </a:cubicBezTo>
                    <a:cubicBezTo>
                      <a:pt x="146804" y="9279"/>
                      <a:pt x="144161" y="690"/>
                      <a:pt x="121037" y="29"/>
                    </a:cubicBezTo>
                    <a:cubicBezTo>
                      <a:pt x="94609" y="-632"/>
                      <a:pt x="91306" y="9940"/>
                      <a:pt x="91306" y="32403"/>
                    </a:cubicBezTo>
                    <a:cubicBezTo>
                      <a:pt x="91966" y="502817"/>
                      <a:pt x="91306" y="973231"/>
                      <a:pt x="91966" y="1443645"/>
                    </a:cubicBezTo>
                    <a:cubicBezTo>
                      <a:pt x="91966" y="1465448"/>
                      <a:pt x="90645" y="1480644"/>
                      <a:pt x="63557" y="1483286"/>
                    </a:cubicBezTo>
                    <a:cubicBezTo>
                      <a:pt x="46379" y="1484608"/>
                      <a:pt x="33165" y="1497161"/>
                      <a:pt x="21933" y="1510375"/>
                    </a:cubicBezTo>
                    <a:cubicBezTo>
                      <a:pt x="-10441" y="1550677"/>
                      <a:pt x="-6477" y="1615425"/>
                      <a:pt x="30522" y="1649781"/>
                    </a:cubicBezTo>
                    <a:cubicBezTo>
                      <a:pt x="66200" y="1682816"/>
                      <a:pt x="128305" y="1680834"/>
                      <a:pt x="162000" y="1646477"/>
                    </a:cubicBezTo>
                    <a:cubicBezTo>
                      <a:pt x="198338" y="1610139"/>
                      <a:pt x="200320" y="1542749"/>
                      <a:pt x="162661" y="1505750"/>
                    </a:cubicBezTo>
                    <a:cubicBezTo>
                      <a:pt x="149447" y="1491875"/>
                      <a:pt x="146804" y="1478662"/>
                      <a:pt x="146804" y="146082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37"/>
              <p:cNvSpPr/>
              <p:nvPr/>
            </p:nvSpPr>
            <p:spPr>
              <a:xfrm>
                <a:off x="8066153" y="3632493"/>
                <a:ext cx="1181053" cy="1164453"/>
              </a:xfrm>
              <a:custGeom>
                <a:rect b="b" l="l" r="r" t="t"/>
                <a:pathLst>
                  <a:path extrusionOk="0" h="1164453" w="11810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37"/>
              <p:cNvSpPr/>
              <p:nvPr/>
            </p:nvSpPr>
            <p:spPr>
              <a:xfrm>
                <a:off x="7289212" y="4555210"/>
                <a:ext cx="1121223" cy="1705206"/>
              </a:xfrm>
              <a:custGeom>
                <a:rect b="b" l="l" r="r" t="t"/>
                <a:pathLst>
                  <a:path extrusionOk="0" h="1705206" w="1121223">
                    <a:moveTo>
                      <a:pt x="1068342" y="1518546"/>
                    </a:moveTo>
                    <a:cubicBezTo>
                      <a:pt x="1021433" y="1497404"/>
                      <a:pt x="972541" y="1512600"/>
                      <a:pt x="943471" y="1558188"/>
                    </a:cubicBezTo>
                    <a:lnTo>
                      <a:pt x="943471" y="1558188"/>
                    </a:lnTo>
                    <a:lnTo>
                      <a:pt x="943471" y="1558188"/>
                    </a:lnTo>
                    <a:cubicBezTo>
                      <a:pt x="664658" y="1558188"/>
                      <a:pt x="386506" y="1558849"/>
                      <a:pt x="107693" y="1558849"/>
                    </a:cubicBezTo>
                    <a:cubicBezTo>
                      <a:pt x="73337" y="1558849"/>
                      <a:pt x="73337" y="1558849"/>
                      <a:pt x="73337" y="1524493"/>
                    </a:cubicBezTo>
                    <a:cubicBezTo>
                      <a:pt x="73337" y="1029633"/>
                      <a:pt x="73337" y="535434"/>
                      <a:pt x="73337" y="40575"/>
                    </a:cubicBezTo>
                    <a:cubicBezTo>
                      <a:pt x="73337" y="-5013"/>
                      <a:pt x="78623" y="2915"/>
                      <a:pt x="33696" y="273"/>
                    </a:cubicBezTo>
                    <a:cubicBezTo>
                      <a:pt x="5946" y="-1709"/>
                      <a:pt x="0" y="6879"/>
                      <a:pt x="0" y="33968"/>
                    </a:cubicBezTo>
                    <a:cubicBezTo>
                      <a:pt x="661" y="555255"/>
                      <a:pt x="661" y="1076543"/>
                      <a:pt x="661" y="1597830"/>
                    </a:cubicBezTo>
                    <a:cubicBezTo>
                      <a:pt x="661" y="1634168"/>
                      <a:pt x="-5285" y="1631525"/>
                      <a:pt x="35678" y="1631525"/>
                    </a:cubicBezTo>
                    <a:cubicBezTo>
                      <a:pt x="323740" y="1631525"/>
                      <a:pt x="612463" y="1631525"/>
                      <a:pt x="900526" y="1631525"/>
                    </a:cubicBezTo>
                    <a:cubicBezTo>
                      <a:pt x="913079" y="1631525"/>
                      <a:pt x="925632" y="1628882"/>
                      <a:pt x="937524" y="1635489"/>
                    </a:cubicBezTo>
                    <a:cubicBezTo>
                      <a:pt x="946113" y="1673149"/>
                      <a:pt x="971881" y="1697595"/>
                      <a:pt x="1007558" y="1703541"/>
                    </a:cubicBezTo>
                    <a:cubicBezTo>
                      <a:pt x="1059753" y="1712130"/>
                      <a:pt x="1102037" y="1687023"/>
                      <a:pt x="1116572" y="1639453"/>
                    </a:cubicBezTo>
                    <a:cubicBezTo>
                      <a:pt x="1131108" y="1590562"/>
                      <a:pt x="1110626" y="1537707"/>
                      <a:pt x="1068342" y="151854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37"/>
              <p:cNvSpPr/>
              <p:nvPr/>
            </p:nvSpPr>
            <p:spPr>
              <a:xfrm>
                <a:off x="6769876" y="4190084"/>
                <a:ext cx="214133" cy="351577"/>
              </a:xfrm>
              <a:custGeom>
                <a:rect b="b" l="l" r="r" t="t"/>
                <a:pathLst>
                  <a:path extrusionOk="0" h="351577" w="214133">
                    <a:moveTo>
                      <a:pt x="214096" y="35052"/>
                    </a:moveTo>
                    <a:cubicBezTo>
                      <a:pt x="214756" y="9946"/>
                      <a:pt x="206828" y="-626"/>
                      <a:pt x="180400" y="35"/>
                    </a:cubicBezTo>
                    <a:cubicBezTo>
                      <a:pt x="131509" y="1357"/>
                      <a:pt x="81957" y="1357"/>
                      <a:pt x="33066" y="35"/>
                    </a:cubicBezTo>
                    <a:cubicBezTo>
                      <a:pt x="9281" y="-626"/>
                      <a:pt x="-630" y="7964"/>
                      <a:pt x="31" y="32409"/>
                    </a:cubicBezTo>
                    <a:cubicBezTo>
                      <a:pt x="1352" y="80640"/>
                      <a:pt x="31" y="128870"/>
                      <a:pt x="31" y="177101"/>
                    </a:cubicBezTo>
                    <a:cubicBezTo>
                      <a:pt x="691" y="226653"/>
                      <a:pt x="2013" y="276866"/>
                      <a:pt x="691" y="326418"/>
                    </a:cubicBezTo>
                    <a:cubicBezTo>
                      <a:pt x="31" y="346899"/>
                      <a:pt x="7298" y="352185"/>
                      <a:pt x="26459" y="351524"/>
                    </a:cubicBezTo>
                    <a:cubicBezTo>
                      <a:pt x="79975" y="350203"/>
                      <a:pt x="133491" y="350203"/>
                      <a:pt x="187007" y="351524"/>
                    </a:cubicBezTo>
                    <a:cubicBezTo>
                      <a:pt x="206828" y="352185"/>
                      <a:pt x="212774" y="345578"/>
                      <a:pt x="212774" y="325757"/>
                    </a:cubicBezTo>
                    <a:cubicBezTo>
                      <a:pt x="212774" y="276205"/>
                      <a:pt x="209471" y="225992"/>
                      <a:pt x="214096" y="176440"/>
                    </a:cubicBezTo>
                    <a:cubicBezTo>
                      <a:pt x="214096" y="129531"/>
                      <a:pt x="212774" y="82622"/>
                      <a:pt x="214096" y="350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37"/>
              <p:cNvSpPr/>
              <p:nvPr/>
            </p:nvSpPr>
            <p:spPr>
              <a:xfrm>
                <a:off x="7192090" y="4190083"/>
                <a:ext cx="211421" cy="352184"/>
              </a:xfrm>
              <a:custGeom>
                <a:rect b="b" l="l" r="r" t="t"/>
                <a:pathLst>
                  <a:path extrusionOk="0" h="352184" w="211421">
                    <a:moveTo>
                      <a:pt x="189619" y="352185"/>
                    </a:moveTo>
                    <a:cubicBezTo>
                      <a:pt x="206136" y="352185"/>
                      <a:pt x="210761" y="346238"/>
                      <a:pt x="210761" y="330382"/>
                    </a:cubicBezTo>
                    <a:cubicBezTo>
                      <a:pt x="210100" y="279509"/>
                      <a:pt x="210761" y="228635"/>
                      <a:pt x="211422" y="178422"/>
                    </a:cubicBezTo>
                    <a:cubicBezTo>
                      <a:pt x="211422" y="129531"/>
                      <a:pt x="210100" y="79979"/>
                      <a:pt x="210761" y="31088"/>
                    </a:cubicBezTo>
                    <a:cubicBezTo>
                      <a:pt x="211422" y="7303"/>
                      <a:pt x="202172" y="35"/>
                      <a:pt x="179048" y="35"/>
                    </a:cubicBezTo>
                    <a:cubicBezTo>
                      <a:pt x="130156" y="1357"/>
                      <a:pt x="80604" y="1357"/>
                      <a:pt x="31713" y="35"/>
                    </a:cubicBezTo>
                    <a:cubicBezTo>
                      <a:pt x="8589" y="-626"/>
                      <a:pt x="0" y="7964"/>
                      <a:pt x="661" y="31088"/>
                    </a:cubicBezTo>
                    <a:cubicBezTo>
                      <a:pt x="1321" y="79979"/>
                      <a:pt x="661" y="129531"/>
                      <a:pt x="0" y="178422"/>
                    </a:cubicBezTo>
                    <a:cubicBezTo>
                      <a:pt x="0" y="229296"/>
                      <a:pt x="661" y="280169"/>
                      <a:pt x="0" y="330382"/>
                    </a:cubicBezTo>
                    <a:cubicBezTo>
                      <a:pt x="0" y="346899"/>
                      <a:pt x="5285" y="351524"/>
                      <a:pt x="21142" y="351524"/>
                    </a:cubicBezTo>
                    <a:cubicBezTo>
                      <a:pt x="77301" y="350863"/>
                      <a:pt x="133460" y="350863"/>
                      <a:pt x="189619" y="352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37"/>
              <p:cNvSpPr/>
              <p:nvPr/>
            </p:nvSpPr>
            <p:spPr>
              <a:xfrm>
                <a:off x="7610935" y="4190119"/>
                <a:ext cx="209475" cy="347562"/>
              </a:xfrm>
              <a:custGeom>
                <a:rect b="b" l="l" r="r" t="t"/>
                <a:pathLst>
                  <a:path extrusionOk="0" h="347562" w="209475">
                    <a:moveTo>
                      <a:pt x="30428" y="347525"/>
                    </a:moveTo>
                    <a:cubicBezTo>
                      <a:pt x="89229" y="346864"/>
                      <a:pt x="148031" y="346864"/>
                      <a:pt x="206832" y="346203"/>
                    </a:cubicBezTo>
                    <a:cubicBezTo>
                      <a:pt x="207493" y="240492"/>
                      <a:pt x="208154" y="134121"/>
                      <a:pt x="209475" y="28410"/>
                    </a:cubicBezTo>
                    <a:cubicBezTo>
                      <a:pt x="209475" y="9910"/>
                      <a:pt x="204190" y="0"/>
                      <a:pt x="183708" y="0"/>
                    </a:cubicBezTo>
                    <a:cubicBezTo>
                      <a:pt x="130853" y="661"/>
                      <a:pt x="78658" y="661"/>
                      <a:pt x="25803" y="0"/>
                    </a:cubicBezTo>
                    <a:cubicBezTo>
                      <a:pt x="7964" y="0"/>
                      <a:pt x="-625" y="7928"/>
                      <a:pt x="35" y="25767"/>
                    </a:cubicBezTo>
                    <a:cubicBezTo>
                      <a:pt x="696" y="75319"/>
                      <a:pt x="696" y="125532"/>
                      <a:pt x="1357" y="175084"/>
                    </a:cubicBezTo>
                    <a:cubicBezTo>
                      <a:pt x="6642" y="186316"/>
                      <a:pt x="5321" y="197547"/>
                      <a:pt x="5321" y="209440"/>
                    </a:cubicBezTo>
                    <a:cubicBezTo>
                      <a:pt x="5321" y="247099"/>
                      <a:pt x="5982" y="284098"/>
                      <a:pt x="5321" y="321758"/>
                    </a:cubicBezTo>
                    <a:cubicBezTo>
                      <a:pt x="5321" y="340257"/>
                      <a:pt x="11928" y="348186"/>
                      <a:pt x="30428" y="34752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56" name="Google Shape;356;p37"/>
          <p:cNvGrpSpPr/>
          <p:nvPr/>
        </p:nvGrpSpPr>
        <p:grpSpPr>
          <a:xfrm>
            <a:off x="5117808" y="5192862"/>
            <a:ext cx="1956241" cy="553899"/>
            <a:chOff x="2725123" y="4283314"/>
            <a:chExt cx="1292101" cy="553899"/>
          </a:xfrm>
        </p:grpSpPr>
        <p:sp>
          <p:nvSpPr>
            <p:cNvPr id="357" name="Google Shape;357;p37"/>
            <p:cNvSpPr txBox="1"/>
            <p:nvPr/>
          </p:nvSpPr>
          <p:spPr>
            <a:xfrm>
              <a:off x="2725124" y="4560313"/>
              <a:ext cx="12921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Chi phí lắp đặt thấp</a:t>
              </a:r>
              <a:endParaRPr sz="1200">
                <a:solidFill>
                  <a:srgbClr val="3F3F3F"/>
                </a:solidFill>
                <a:latin typeface="Arial"/>
                <a:ea typeface="Arial"/>
                <a:cs typeface="Arial"/>
                <a:sym typeface="Arial"/>
              </a:endParaRPr>
            </a:p>
          </p:txBody>
        </p:sp>
        <p:sp>
          <p:nvSpPr>
            <p:cNvPr id="358" name="Google Shape;358;p37"/>
            <p:cNvSpPr txBox="1"/>
            <p:nvPr/>
          </p:nvSpPr>
          <p:spPr>
            <a:xfrm>
              <a:off x="2725123" y="4283314"/>
              <a:ext cx="12921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27"/>
          <p:cNvGrpSpPr/>
          <p:nvPr/>
        </p:nvGrpSpPr>
        <p:grpSpPr>
          <a:xfrm>
            <a:off x="5292246" y="625971"/>
            <a:ext cx="6162504" cy="3616582"/>
            <a:chOff x="2687161" y="3731096"/>
            <a:chExt cx="5158677" cy="3027467"/>
          </a:xfrm>
        </p:grpSpPr>
        <p:sp>
          <p:nvSpPr>
            <p:cNvPr id="364" name="Google Shape;364;p27"/>
            <p:cNvSpPr/>
            <p:nvPr/>
          </p:nvSpPr>
          <p:spPr>
            <a:xfrm>
              <a:off x="2725967" y="4290519"/>
              <a:ext cx="1906137" cy="2468044"/>
            </a:xfrm>
            <a:custGeom>
              <a:rect b="b" l="l" r="r" t="t"/>
              <a:pathLst>
                <a:path extrusionOk="0" h="2468044" w="1906136">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27"/>
            <p:cNvSpPr/>
            <p:nvPr/>
          </p:nvSpPr>
          <p:spPr>
            <a:xfrm>
              <a:off x="3644576" y="3731096"/>
              <a:ext cx="2992697" cy="1030680"/>
            </a:xfrm>
            <a:custGeom>
              <a:rect b="b" l="l" r="r" t="t"/>
              <a:pathLst>
                <a:path extrusionOk="0" h="1030680" w="2992697">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27"/>
            <p:cNvSpPr/>
            <p:nvPr/>
          </p:nvSpPr>
          <p:spPr>
            <a:xfrm>
              <a:off x="3709769" y="4075070"/>
              <a:ext cx="34149" cy="15522"/>
            </a:xfrm>
            <a:custGeom>
              <a:rect b="b" l="l" r="r" t="t"/>
              <a:pathLst>
                <a:path extrusionOk="0" h="15522" w="34149">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27"/>
            <p:cNvSpPr/>
            <p:nvPr/>
          </p:nvSpPr>
          <p:spPr>
            <a:xfrm>
              <a:off x="3530642" y="4043094"/>
              <a:ext cx="34149" cy="9313"/>
            </a:xfrm>
            <a:custGeom>
              <a:rect b="b" l="l" r="r" t="t"/>
              <a:pathLst>
                <a:path extrusionOk="0" h="9313" w="34149">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27"/>
            <p:cNvSpPr/>
            <p:nvPr/>
          </p:nvSpPr>
          <p:spPr>
            <a:xfrm>
              <a:off x="3730569" y="4013602"/>
              <a:ext cx="37253" cy="40358"/>
            </a:xfrm>
            <a:custGeom>
              <a:rect b="b" l="l" r="r" t="t"/>
              <a:pathLst>
                <a:path extrusionOk="0" h="40357" w="37253">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27"/>
            <p:cNvSpPr/>
            <p:nvPr/>
          </p:nvSpPr>
          <p:spPr>
            <a:xfrm>
              <a:off x="3457998" y="4104562"/>
              <a:ext cx="170745" cy="90029"/>
            </a:xfrm>
            <a:custGeom>
              <a:rect b="b" l="l" r="r" t="t"/>
              <a:pathLst>
                <a:path extrusionOk="0" h="90029" w="170745">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27"/>
            <p:cNvSpPr/>
            <p:nvPr/>
          </p:nvSpPr>
          <p:spPr>
            <a:xfrm>
              <a:off x="3317366" y="4178759"/>
              <a:ext cx="139701" cy="152118"/>
            </a:xfrm>
            <a:custGeom>
              <a:rect b="b" l="l" r="r" t="t"/>
              <a:pathLst>
                <a:path extrusionOk="0" h="152118" w="13970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27"/>
            <p:cNvSpPr/>
            <p:nvPr/>
          </p:nvSpPr>
          <p:spPr>
            <a:xfrm>
              <a:off x="3770306" y="4054891"/>
              <a:ext cx="24836" cy="12418"/>
            </a:xfrm>
            <a:custGeom>
              <a:rect b="b" l="l" r="r" t="t"/>
              <a:pathLst>
                <a:path extrusionOk="0" h="12417" w="24835">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27"/>
            <p:cNvSpPr/>
            <p:nvPr/>
          </p:nvSpPr>
          <p:spPr>
            <a:xfrm>
              <a:off x="3430679" y="4132192"/>
              <a:ext cx="12418" cy="6209"/>
            </a:xfrm>
            <a:custGeom>
              <a:rect b="b" l="l" r="r" t="t"/>
              <a:pathLst>
                <a:path extrusionOk="0" h="6208" w="12417">
                  <a:moveTo>
                    <a:pt x="7451" y="1863"/>
                  </a:moveTo>
                  <a:lnTo>
                    <a:pt x="3104" y="0"/>
                  </a:lnTo>
                  <a:lnTo>
                    <a:pt x="0" y="0"/>
                  </a:lnTo>
                  <a:lnTo>
                    <a:pt x="0" y="7140"/>
                  </a:lnTo>
                  <a:lnTo>
                    <a:pt x="12728" y="7140"/>
                  </a:lnTo>
                  <a:lnTo>
                    <a:pt x="10555" y="3104"/>
                  </a:lnTo>
                  <a:lnTo>
                    <a:pt x="8382" y="186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27"/>
            <p:cNvSpPr/>
            <p:nvPr/>
          </p:nvSpPr>
          <p:spPr>
            <a:xfrm>
              <a:off x="3367348" y="4082210"/>
              <a:ext cx="96238" cy="58985"/>
            </a:xfrm>
            <a:custGeom>
              <a:rect b="b" l="l" r="r" t="t"/>
              <a:pathLst>
                <a:path extrusionOk="0" h="58984" w="96238">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27"/>
            <p:cNvSpPr/>
            <p:nvPr/>
          </p:nvSpPr>
          <p:spPr>
            <a:xfrm>
              <a:off x="3502702" y="4062342"/>
              <a:ext cx="43462" cy="27940"/>
            </a:xfrm>
            <a:custGeom>
              <a:rect b="b" l="l" r="r" t="t"/>
              <a:pathLst>
                <a:path extrusionOk="0" h="27940" w="43462">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27"/>
            <p:cNvSpPr/>
            <p:nvPr/>
          </p:nvSpPr>
          <p:spPr>
            <a:xfrm>
              <a:off x="5862400" y="4041231"/>
              <a:ext cx="260774" cy="310446"/>
            </a:xfrm>
            <a:custGeom>
              <a:rect b="b" l="l" r="r" t="t"/>
              <a:pathLst>
                <a:path extrusionOk="0" h="310445" w="260774">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27"/>
            <p:cNvSpPr/>
            <p:nvPr/>
          </p:nvSpPr>
          <p:spPr>
            <a:xfrm>
              <a:off x="7125604" y="4179690"/>
              <a:ext cx="15522" cy="12418"/>
            </a:xfrm>
            <a:custGeom>
              <a:rect b="b" l="l" r="r" t="t"/>
              <a:pathLst>
                <a:path extrusionOk="0" h="12417" w="15522">
                  <a:moveTo>
                    <a:pt x="0" y="13660"/>
                  </a:moveTo>
                  <a:lnTo>
                    <a:pt x="16454" y="13660"/>
                  </a:lnTo>
                  <a:lnTo>
                    <a:pt x="16454" y="6209"/>
                  </a:lnTo>
                  <a:lnTo>
                    <a:pt x="4036"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27"/>
            <p:cNvSpPr/>
            <p:nvPr/>
          </p:nvSpPr>
          <p:spPr>
            <a:xfrm>
              <a:off x="3826497" y="4062342"/>
              <a:ext cx="15522" cy="6209"/>
            </a:xfrm>
            <a:custGeom>
              <a:rect b="b" l="l" r="r" t="t"/>
              <a:pathLst>
                <a:path extrusionOk="0" h="6208" w="15522">
                  <a:moveTo>
                    <a:pt x="0" y="0"/>
                  </a:moveTo>
                  <a:lnTo>
                    <a:pt x="16764" y="0"/>
                  </a:lnTo>
                  <a:lnTo>
                    <a:pt x="16764" y="8382"/>
                  </a:lnTo>
                  <a:lnTo>
                    <a:pt x="0" y="838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27"/>
            <p:cNvSpPr/>
            <p:nvPr/>
          </p:nvSpPr>
          <p:spPr>
            <a:xfrm>
              <a:off x="7212839" y="4119464"/>
              <a:ext cx="71403" cy="49671"/>
            </a:xfrm>
            <a:custGeom>
              <a:rect b="b" l="l" r="r" t="t"/>
              <a:pathLst>
                <a:path extrusionOk="0" h="49671" w="71402">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27"/>
            <p:cNvSpPr/>
            <p:nvPr/>
          </p:nvSpPr>
          <p:spPr>
            <a:xfrm>
              <a:off x="7085867" y="4082210"/>
              <a:ext cx="108656" cy="80716"/>
            </a:xfrm>
            <a:custGeom>
              <a:rect b="b" l="l" r="r" t="t"/>
              <a:pathLst>
                <a:path extrusionOk="0" h="80715" w="108656">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27"/>
            <p:cNvSpPr/>
            <p:nvPr/>
          </p:nvSpPr>
          <p:spPr>
            <a:xfrm>
              <a:off x="4090065" y="4082210"/>
              <a:ext cx="12418" cy="9313"/>
            </a:xfrm>
            <a:custGeom>
              <a:rect b="b" l="l" r="r" t="t"/>
              <a:pathLst>
                <a:path extrusionOk="0" h="9313" w="12417">
                  <a:moveTo>
                    <a:pt x="4036" y="9624"/>
                  </a:moveTo>
                  <a:lnTo>
                    <a:pt x="7140" y="9624"/>
                  </a:lnTo>
                  <a:lnTo>
                    <a:pt x="12418" y="9624"/>
                  </a:lnTo>
                  <a:lnTo>
                    <a:pt x="12418" y="5278"/>
                  </a:lnTo>
                  <a:lnTo>
                    <a:pt x="0" y="0"/>
                  </a:lnTo>
                  <a:lnTo>
                    <a:pt x="0" y="5278"/>
                  </a:lnTo>
                  <a:lnTo>
                    <a:pt x="0" y="7451"/>
                  </a:lnTo>
                  <a:lnTo>
                    <a:pt x="1863" y="9624"/>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27"/>
            <p:cNvSpPr/>
            <p:nvPr/>
          </p:nvSpPr>
          <p:spPr>
            <a:xfrm>
              <a:off x="6122554" y="4209183"/>
              <a:ext cx="12418" cy="12418"/>
            </a:xfrm>
            <a:custGeom>
              <a:rect b="b" l="l" r="r" t="t"/>
              <a:pathLst>
                <a:path extrusionOk="0" h="12417" w="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27"/>
            <p:cNvSpPr/>
            <p:nvPr/>
          </p:nvSpPr>
          <p:spPr>
            <a:xfrm>
              <a:off x="4937582" y="4135296"/>
              <a:ext cx="15522" cy="6209"/>
            </a:xfrm>
            <a:custGeom>
              <a:rect b="b" l="l" r="r" t="t"/>
              <a:pathLst>
                <a:path extrusionOk="0" h="6208" w="15522">
                  <a:moveTo>
                    <a:pt x="5277" y="6209"/>
                  </a:moveTo>
                  <a:lnTo>
                    <a:pt x="7451" y="6209"/>
                  </a:lnTo>
                  <a:lnTo>
                    <a:pt x="8382" y="6209"/>
                  </a:lnTo>
                  <a:lnTo>
                    <a:pt x="12418" y="4036"/>
                  </a:lnTo>
                  <a:lnTo>
                    <a:pt x="15522" y="4036"/>
                  </a:lnTo>
                  <a:lnTo>
                    <a:pt x="15522" y="0"/>
                  </a:lnTo>
                  <a:lnTo>
                    <a:pt x="0" y="0"/>
                  </a:lnTo>
                  <a:lnTo>
                    <a:pt x="3104" y="403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27"/>
            <p:cNvSpPr/>
            <p:nvPr/>
          </p:nvSpPr>
          <p:spPr>
            <a:xfrm>
              <a:off x="5256410" y="5105129"/>
              <a:ext cx="12418" cy="24836"/>
            </a:xfrm>
            <a:custGeom>
              <a:rect b="b" l="l" r="r" t="t"/>
              <a:pathLst>
                <a:path extrusionOk="0" h="24835" w="12417">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27"/>
            <p:cNvSpPr/>
            <p:nvPr/>
          </p:nvSpPr>
          <p:spPr>
            <a:xfrm>
              <a:off x="3850401" y="4200801"/>
              <a:ext cx="406684" cy="447042"/>
            </a:xfrm>
            <a:custGeom>
              <a:rect b="b" l="l" r="r" t="t"/>
              <a:pathLst>
                <a:path extrusionOk="0" h="447041" w="406683">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27"/>
            <p:cNvSpPr/>
            <p:nvPr/>
          </p:nvSpPr>
          <p:spPr>
            <a:xfrm>
              <a:off x="5463788" y="5234275"/>
              <a:ext cx="43462" cy="15522"/>
            </a:xfrm>
            <a:custGeom>
              <a:rect b="b" l="l" r="r" t="t"/>
              <a:pathLst>
                <a:path extrusionOk="0" h="15522" w="4346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27"/>
            <p:cNvSpPr/>
            <p:nvPr/>
          </p:nvSpPr>
          <p:spPr>
            <a:xfrm>
              <a:off x="5144029" y="5162562"/>
              <a:ext cx="24836" cy="9313"/>
            </a:xfrm>
            <a:custGeom>
              <a:rect b="b" l="l" r="r" t="t"/>
              <a:pathLst>
                <a:path extrusionOk="0" h="9313" w="24835">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27"/>
            <p:cNvSpPr/>
            <p:nvPr/>
          </p:nvSpPr>
          <p:spPr>
            <a:xfrm>
              <a:off x="5247097" y="5141141"/>
              <a:ext cx="24836" cy="40358"/>
            </a:xfrm>
            <a:custGeom>
              <a:rect b="b" l="l" r="r" t="t"/>
              <a:pathLst>
                <a:path extrusionOk="0" h="40357" w="24835">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27"/>
            <p:cNvSpPr/>
            <p:nvPr/>
          </p:nvSpPr>
          <p:spPr>
            <a:xfrm>
              <a:off x="5592933" y="5239552"/>
              <a:ext cx="34149" cy="21731"/>
            </a:xfrm>
            <a:custGeom>
              <a:rect b="b" l="l" r="r" t="t"/>
              <a:pathLst>
                <a:path extrusionOk="0" h="21731" w="34149">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27"/>
            <p:cNvSpPr/>
            <p:nvPr/>
          </p:nvSpPr>
          <p:spPr>
            <a:xfrm>
              <a:off x="4877977" y="3996527"/>
              <a:ext cx="2967861" cy="2340761"/>
            </a:xfrm>
            <a:custGeom>
              <a:rect b="b" l="l" r="r" t="t"/>
              <a:pathLst>
                <a:path extrusionOk="0" h="2340761" w="29678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27"/>
            <p:cNvSpPr/>
            <p:nvPr/>
          </p:nvSpPr>
          <p:spPr>
            <a:xfrm>
              <a:off x="3690211" y="4196454"/>
              <a:ext cx="74507" cy="99343"/>
            </a:xfrm>
            <a:custGeom>
              <a:rect b="b" l="l" r="r" t="t"/>
              <a:pathLst>
                <a:path extrusionOk="0" h="99342" w="74506">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27"/>
            <p:cNvSpPr/>
            <p:nvPr/>
          </p:nvSpPr>
          <p:spPr>
            <a:xfrm>
              <a:off x="3753542" y="4135296"/>
              <a:ext cx="40358" cy="34149"/>
            </a:xfrm>
            <a:custGeom>
              <a:rect b="b" l="l" r="r" t="t"/>
              <a:pathLst>
                <a:path extrusionOk="0" h="34149" w="40357">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27"/>
            <p:cNvSpPr/>
            <p:nvPr/>
          </p:nvSpPr>
          <p:spPr>
            <a:xfrm>
              <a:off x="3770306" y="4179690"/>
              <a:ext cx="55880" cy="96238"/>
            </a:xfrm>
            <a:custGeom>
              <a:rect b="b" l="l" r="r" t="t"/>
              <a:pathLst>
                <a:path extrusionOk="0" h="96238" w="5588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27"/>
            <p:cNvSpPr/>
            <p:nvPr/>
          </p:nvSpPr>
          <p:spPr>
            <a:xfrm>
              <a:off x="3630606" y="4070724"/>
              <a:ext cx="21731" cy="27940"/>
            </a:xfrm>
            <a:custGeom>
              <a:rect b="b" l="l" r="r" t="t"/>
              <a:pathLst>
                <a:path extrusionOk="0" h="27940" w="21731">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27"/>
            <p:cNvSpPr/>
            <p:nvPr/>
          </p:nvSpPr>
          <p:spPr>
            <a:xfrm>
              <a:off x="3646438" y="4107667"/>
              <a:ext cx="86925" cy="68298"/>
            </a:xfrm>
            <a:custGeom>
              <a:rect b="b" l="l" r="r" t="t"/>
              <a:pathLst>
                <a:path extrusionOk="0" h="68298" w="86924">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27"/>
            <p:cNvSpPr/>
            <p:nvPr/>
          </p:nvSpPr>
          <p:spPr>
            <a:xfrm>
              <a:off x="3750438" y="4075070"/>
              <a:ext cx="235939" cy="102447"/>
            </a:xfrm>
            <a:custGeom>
              <a:rect b="b" l="l" r="r" t="t"/>
              <a:pathLst>
                <a:path extrusionOk="0" h="102447" w="235938">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27"/>
            <p:cNvSpPr/>
            <p:nvPr/>
          </p:nvSpPr>
          <p:spPr>
            <a:xfrm>
              <a:off x="6856448" y="5409987"/>
              <a:ext cx="24836" cy="58985"/>
            </a:xfrm>
            <a:custGeom>
              <a:rect b="b" l="l" r="r" t="t"/>
              <a:pathLst>
                <a:path extrusionOk="0" h="58984" w="24835">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27"/>
            <p:cNvSpPr/>
            <p:nvPr/>
          </p:nvSpPr>
          <p:spPr>
            <a:xfrm>
              <a:off x="6876316" y="5644063"/>
              <a:ext cx="68298" cy="65194"/>
            </a:xfrm>
            <a:custGeom>
              <a:rect b="b" l="l" r="r" t="t"/>
              <a:pathLst>
                <a:path extrusionOk="0" h="65193" w="68298">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27"/>
            <p:cNvSpPr/>
            <p:nvPr/>
          </p:nvSpPr>
          <p:spPr>
            <a:xfrm>
              <a:off x="6851170" y="5514917"/>
              <a:ext cx="83820" cy="139701"/>
            </a:xfrm>
            <a:custGeom>
              <a:rect b="b" l="l" r="r" t="t"/>
              <a:pathLst>
                <a:path extrusionOk="0" h="139700" w="8382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27"/>
            <p:cNvSpPr/>
            <p:nvPr/>
          </p:nvSpPr>
          <p:spPr>
            <a:xfrm>
              <a:off x="6849307" y="5908563"/>
              <a:ext cx="46567" cy="15522"/>
            </a:xfrm>
            <a:custGeom>
              <a:rect b="b" l="l" r="r" t="t"/>
              <a:pathLst>
                <a:path extrusionOk="0" h="15522" w="46566">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27"/>
            <p:cNvSpPr/>
            <p:nvPr/>
          </p:nvSpPr>
          <p:spPr>
            <a:xfrm>
              <a:off x="6900220" y="5913840"/>
              <a:ext cx="55880" cy="31045"/>
            </a:xfrm>
            <a:custGeom>
              <a:rect b="b" l="l" r="r" t="t"/>
              <a:pathLst>
                <a:path extrusionOk="0" h="31044" w="55880">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27"/>
            <p:cNvSpPr/>
            <p:nvPr/>
          </p:nvSpPr>
          <p:spPr>
            <a:xfrm>
              <a:off x="6939958" y="5274633"/>
              <a:ext cx="15522" cy="12418"/>
            </a:xfrm>
            <a:custGeom>
              <a:rect b="b" l="l" r="r" t="t"/>
              <a:pathLst>
                <a:path extrusionOk="0" h="12417" w="15522">
                  <a:moveTo>
                    <a:pt x="16453" y="0"/>
                  </a:moveTo>
                  <a:lnTo>
                    <a:pt x="4036" y="0"/>
                  </a:lnTo>
                  <a:lnTo>
                    <a:pt x="4036" y="4346"/>
                  </a:lnTo>
                  <a:lnTo>
                    <a:pt x="0" y="4346"/>
                  </a:lnTo>
                  <a:lnTo>
                    <a:pt x="0" y="12728"/>
                  </a:lnTo>
                  <a:lnTo>
                    <a:pt x="16453" y="127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27"/>
            <p:cNvSpPr/>
            <p:nvPr/>
          </p:nvSpPr>
          <p:spPr>
            <a:xfrm>
              <a:off x="6808639" y="5623884"/>
              <a:ext cx="40358" cy="46567"/>
            </a:xfrm>
            <a:custGeom>
              <a:rect b="b" l="l" r="r" t="t"/>
              <a:pathLst>
                <a:path extrusionOk="0" h="46566" w="40357">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27"/>
            <p:cNvSpPr/>
            <p:nvPr/>
          </p:nvSpPr>
          <p:spPr>
            <a:xfrm>
              <a:off x="4168919" y="5514917"/>
              <a:ext cx="24836" cy="12418"/>
            </a:xfrm>
            <a:custGeom>
              <a:rect b="b" l="l" r="r" t="t"/>
              <a:pathLst>
                <a:path extrusionOk="0" h="12417" w="24835">
                  <a:moveTo>
                    <a:pt x="27009" y="4036"/>
                  </a:moveTo>
                  <a:lnTo>
                    <a:pt x="21731" y="1863"/>
                  </a:lnTo>
                  <a:lnTo>
                    <a:pt x="14591" y="1863"/>
                  </a:lnTo>
                  <a:lnTo>
                    <a:pt x="7140" y="0"/>
                  </a:lnTo>
                  <a:lnTo>
                    <a:pt x="0" y="0"/>
                  </a:lnTo>
                  <a:lnTo>
                    <a:pt x="0" y="12728"/>
                  </a:lnTo>
                  <a:lnTo>
                    <a:pt x="27009" y="127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27"/>
            <p:cNvSpPr/>
            <p:nvPr/>
          </p:nvSpPr>
          <p:spPr>
            <a:xfrm>
              <a:off x="2808235" y="5420542"/>
              <a:ext cx="27940" cy="15522"/>
            </a:xfrm>
            <a:custGeom>
              <a:rect b="b" l="l" r="r" t="t"/>
              <a:pathLst>
                <a:path extrusionOk="0" h="15522" w="2794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27"/>
            <p:cNvSpPr/>
            <p:nvPr/>
          </p:nvSpPr>
          <p:spPr>
            <a:xfrm>
              <a:off x="4066782" y="5047076"/>
              <a:ext cx="12418" cy="15522"/>
            </a:xfrm>
            <a:custGeom>
              <a:rect b="b" l="l" r="r" t="t"/>
              <a:pathLst>
                <a:path extrusionOk="0" h="15522" w="12417">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27"/>
            <p:cNvSpPr/>
            <p:nvPr/>
          </p:nvSpPr>
          <p:spPr>
            <a:xfrm>
              <a:off x="4243736" y="5014168"/>
              <a:ext cx="18627" cy="37253"/>
            </a:xfrm>
            <a:custGeom>
              <a:rect b="b" l="l" r="r" t="t"/>
              <a:pathLst>
                <a:path extrusionOk="0" h="37253" w="18626">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27"/>
            <p:cNvSpPr/>
            <p:nvPr/>
          </p:nvSpPr>
          <p:spPr>
            <a:xfrm>
              <a:off x="6688807" y="5690630"/>
              <a:ext cx="149014" cy="161432"/>
            </a:xfrm>
            <a:custGeom>
              <a:rect b="b" l="l" r="r" t="t"/>
              <a:pathLst>
                <a:path extrusionOk="0" h="161431" w="149013">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27"/>
            <p:cNvSpPr/>
            <p:nvPr/>
          </p:nvSpPr>
          <p:spPr>
            <a:xfrm>
              <a:off x="6961689" y="5762343"/>
              <a:ext cx="15522" cy="46567"/>
            </a:xfrm>
            <a:custGeom>
              <a:rect b="b" l="l" r="r" t="t"/>
              <a:pathLst>
                <a:path extrusionOk="0" h="46566" w="15522">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27"/>
            <p:cNvSpPr/>
            <p:nvPr/>
          </p:nvSpPr>
          <p:spPr>
            <a:xfrm>
              <a:off x="7269030" y="5852372"/>
              <a:ext cx="58985" cy="31045"/>
            </a:xfrm>
            <a:custGeom>
              <a:rect b="b" l="l" r="r" t="t"/>
              <a:pathLst>
                <a:path extrusionOk="0" h="31044" w="5898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27"/>
            <p:cNvSpPr/>
            <p:nvPr/>
          </p:nvSpPr>
          <p:spPr>
            <a:xfrm>
              <a:off x="7008566" y="5801459"/>
              <a:ext cx="291819" cy="152118"/>
            </a:xfrm>
            <a:custGeom>
              <a:rect b="b" l="l" r="r" t="t"/>
              <a:pathLst>
                <a:path extrusionOk="0" h="152118" w="291819">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27"/>
            <p:cNvSpPr/>
            <p:nvPr/>
          </p:nvSpPr>
          <p:spPr>
            <a:xfrm>
              <a:off x="7300385" y="5823811"/>
              <a:ext cx="37253" cy="34149"/>
            </a:xfrm>
            <a:custGeom>
              <a:rect b="b" l="l" r="r" t="t"/>
              <a:pathLst>
                <a:path extrusionOk="0" h="34149" w="37253">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27"/>
            <p:cNvSpPr/>
            <p:nvPr/>
          </p:nvSpPr>
          <p:spPr>
            <a:xfrm>
              <a:off x="7503417" y="6096693"/>
              <a:ext cx="43462" cy="34149"/>
            </a:xfrm>
            <a:custGeom>
              <a:rect b="b" l="l" r="r" t="t"/>
              <a:pathLst>
                <a:path extrusionOk="0" h="34149" w="43462">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27"/>
            <p:cNvSpPr/>
            <p:nvPr/>
          </p:nvSpPr>
          <p:spPr>
            <a:xfrm>
              <a:off x="7529494" y="6010079"/>
              <a:ext cx="18627" cy="31045"/>
            </a:xfrm>
            <a:custGeom>
              <a:rect b="b" l="l" r="r" t="t"/>
              <a:pathLst>
                <a:path extrusionOk="0" h="31044" w="18626">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27"/>
            <p:cNvSpPr/>
            <p:nvPr/>
          </p:nvSpPr>
          <p:spPr>
            <a:xfrm>
              <a:off x="7059479" y="5873482"/>
              <a:ext cx="12418" cy="18627"/>
            </a:xfrm>
            <a:custGeom>
              <a:rect b="b" l="l" r="r" t="t"/>
              <a:pathLst>
                <a:path extrusionOk="0" h="18626" w="12417">
                  <a:moveTo>
                    <a:pt x="0" y="20179"/>
                  </a:moveTo>
                  <a:lnTo>
                    <a:pt x="2173" y="18006"/>
                  </a:lnTo>
                  <a:lnTo>
                    <a:pt x="4346" y="15833"/>
                  </a:lnTo>
                  <a:lnTo>
                    <a:pt x="13660" y="10555"/>
                  </a:lnTo>
                  <a:lnTo>
                    <a:pt x="13660" y="3104"/>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27"/>
            <p:cNvSpPr/>
            <p:nvPr/>
          </p:nvSpPr>
          <p:spPr>
            <a:xfrm>
              <a:off x="6836579" y="5928431"/>
              <a:ext cx="24836" cy="15522"/>
            </a:xfrm>
            <a:custGeom>
              <a:rect b="b" l="l" r="r" t="t"/>
              <a:pathLst>
                <a:path extrusionOk="0" h="15522" w="24835">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27"/>
            <p:cNvSpPr/>
            <p:nvPr/>
          </p:nvSpPr>
          <p:spPr>
            <a:xfrm>
              <a:off x="6939958" y="5836539"/>
              <a:ext cx="18627" cy="9313"/>
            </a:xfrm>
            <a:custGeom>
              <a:rect b="b" l="l" r="r" t="t"/>
              <a:pathLst>
                <a:path extrusionOk="0" h="9313" w="18626">
                  <a:moveTo>
                    <a:pt x="0" y="0"/>
                  </a:moveTo>
                  <a:lnTo>
                    <a:pt x="0" y="10555"/>
                  </a:lnTo>
                  <a:lnTo>
                    <a:pt x="19558" y="10555"/>
                  </a:lnTo>
                  <a:lnTo>
                    <a:pt x="19558" y="3104"/>
                  </a:lnTo>
                  <a:lnTo>
                    <a:pt x="18627" y="2173"/>
                  </a:lnTo>
                  <a:lnTo>
                    <a:pt x="16453"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27"/>
            <p:cNvSpPr/>
            <p:nvPr/>
          </p:nvSpPr>
          <p:spPr>
            <a:xfrm>
              <a:off x="6803361" y="5908563"/>
              <a:ext cx="34149" cy="15522"/>
            </a:xfrm>
            <a:custGeom>
              <a:rect b="b" l="l" r="r" t="t"/>
              <a:pathLst>
                <a:path extrusionOk="0" h="15522" w="34149">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27"/>
            <p:cNvSpPr/>
            <p:nvPr/>
          </p:nvSpPr>
          <p:spPr>
            <a:xfrm>
              <a:off x="2868772" y="5437617"/>
              <a:ext cx="34149" cy="12418"/>
            </a:xfrm>
            <a:custGeom>
              <a:rect b="b" l="l" r="r" t="t"/>
              <a:pathLst>
                <a:path extrusionOk="0" h="12417" w="34149">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27"/>
            <p:cNvSpPr/>
            <p:nvPr/>
          </p:nvSpPr>
          <p:spPr>
            <a:xfrm>
              <a:off x="6993044" y="5054526"/>
              <a:ext cx="229730" cy="266983"/>
            </a:xfrm>
            <a:custGeom>
              <a:rect b="b" l="l" r="r" t="t"/>
              <a:pathLst>
                <a:path extrusionOk="0" h="266983" w="229729">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27"/>
            <p:cNvSpPr/>
            <p:nvPr/>
          </p:nvSpPr>
          <p:spPr>
            <a:xfrm>
              <a:off x="6968829" y="5832193"/>
              <a:ext cx="43462" cy="18627"/>
            </a:xfrm>
            <a:custGeom>
              <a:rect b="b" l="l" r="r" t="t"/>
              <a:pathLst>
                <a:path extrusionOk="0" h="18626" w="43462">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27"/>
            <p:cNvSpPr/>
            <p:nvPr/>
          </p:nvSpPr>
          <p:spPr>
            <a:xfrm>
              <a:off x="6983420" y="5324304"/>
              <a:ext cx="15522" cy="24836"/>
            </a:xfrm>
            <a:custGeom>
              <a:rect b="b" l="l" r="r" t="t"/>
              <a:pathLst>
                <a:path extrusionOk="0" h="24835" w="15522">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27"/>
            <p:cNvSpPr/>
            <p:nvPr/>
          </p:nvSpPr>
          <p:spPr>
            <a:xfrm>
              <a:off x="6832543" y="5765758"/>
              <a:ext cx="99343" cy="108656"/>
            </a:xfrm>
            <a:custGeom>
              <a:rect b="b" l="l" r="r" t="t"/>
              <a:pathLst>
                <a:path extrusionOk="0" h="108656" w="99342">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27"/>
            <p:cNvSpPr/>
            <p:nvPr/>
          </p:nvSpPr>
          <p:spPr>
            <a:xfrm>
              <a:off x="7352229" y="5852372"/>
              <a:ext cx="21731" cy="34149"/>
            </a:xfrm>
            <a:custGeom>
              <a:rect b="b" l="l" r="r" t="t"/>
              <a:pathLst>
                <a:path extrusionOk="0" h="34149" w="21731">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27"/>
            <p:cNvSpPr/>
            <p:nvPr/>
          </p:nvSpPr>
          <p:spPr>
            <a:xfrm>
              <a:off x="6269084" y="5666105"/>
              <a:ext cx="24836" cy="55880"/>
            </a:xfrm>
            <a:custGeom>
              <a:rect b="b" l="l" r="r" t="t"/>
              <a:pathLst>
                <a:path extrusionOk="0" h="55880" w="24835">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27"/>
            <p:cNvSpPr/>
            <p:nvPr/>
          </p:nvSpPr>
          <p:spPr>
            <a:xfrm>
              <a:off x="6752448" y="5941160"/>
              <a:ext cx="599160" cy="468773"/>
            </a:xfrm>
            <a:custGeom>
              <a:rect b="b" l="l" r="r" t="t"/>
              <a:pathLst>
                <a:path extrusionOk="0" h="468773" w="599160">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27"/>
            <p:cNvSpPr/>
            <p:nvPr/>
          </p:nvSpPr>
          <p:spPr>
            <a:xfrm>
              <a:off x="7376444" y="5893661"/>
              <a:ext cx="15522" cy="9313"/>
            </a:xfrm>
            <a:custGeom>
              <a:rect b="b" l="l" r="r" t="t"/>
              <a:pathLst>
                <a:path extrusionOk="0" h="9313" w="15522">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27"/>
            <p:cNvSpPr/>
            <p:nvPr/>
          </p:nvSpPr>
          <p:spPr>
            <a:xfrm>
              <a:off x="2900127" y="5457796"/>
              <a:ext cx="55880" cy="37253"/>
            </a:xfrm>
            <a:custGeom>
              <a:rect b="b" l="l" r="r" t="t"/>
              <a:pathLst>
                <a:path extrusionOk="0" h="37253" w="5588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27"/>
            <p:cNvSpPr/>
            <p:nvPr/>
          </p:nvSpPr>
          <p:spPr>
            <a:xfrm>
              <a:off x="6488880" y="5710498"/>
              <a:ext cx="301132" cy="207999"/>
            </a:xfrm>
            <a:custGeom>
              <a:rect b="b" l="l" r="r" t="t"/>
              <a:pathLst>
                <a:path extrusionOk="0" h="207998" w="301132">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27"/>
            <p:cNvSpPr/>
            <p:nvPr/>
          </p:nvSpPr>
          <p:spPr>
            <a:xfrm>
              <a:off x="7403453" y="5901112"/>
              <a:ext cx="24836" cy="21731"/>
            </a:xfrm>
            <a:custGeom>
              <a:rect b="b" l="l" r="r" t="t"/>
              <a:pathLst>
                <a:path extrusionOk="0" h="21731" w="24835">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27"/>
            <p:cNvSpPr/>
            <p:nvPr/>
          </p:nvSpPr>
          <p:spPr>
            <a:xfrm>
              <a:off x="7568921" y="6290411"/>
              <a:ext cx="93134" cy="145910"/>
            </a:xfrm>
            <a:custGeom>
              <a:rect b="b" l="l" r="r" t="t"/>
              <a:pathLst>
                <a:path extrusionOk="0" h="145909" w="93133">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27"/>
            <p:cNvSpPr/>
            <p:nvPr/>
          </p:nvSpPr>
          <p:spPr>
            <a:xfrm>
              <a:off x="7483548" y="6426076"/>
              <a:ext cx="117969" cy="136596"/>
            </a:xfrm>
            <a:custGeom>
              <a:rect b="b" l="l" r="r" t="t"/>
              <a:pathLst>
                <a:path extrusionOk="0" h="136596" w="117969">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27"/>
            <p:cNvSpPr/>
            <p:nvPr/>
          </p:nvSpPr>
          <p:spPr>
            <a:xfrm>
              <a:off x="7696203" y="6032431"/>
              <a:ext cx="18627" cy="27940"/>
            </a:xfrm>
            <a:custGeom>
              <a:rect b="b" l="l" r="r" t="t"/>
              <a:pathLst>
                <a:path extrusionOk="0" h="27940" w="18626">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27"/>
            <p:cNvSpPr/>
            <p:nvPr/>
          </p:nvSpPr>
          <p:spPr>
            <a:xfrm>
              <a:off x="7436671" y="5917876"/>
              <a:ext cx="18627" cy="21731"/>
            </a:xfrm>
            <a:custGeom>
              <a:rect b="b" l="l" r="r" t="t"/>
              <a:pathLst>
                <a:path extrusionOk="0" h="21731" w="18626">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27"/>
            <p:cNvSpPr/>
            <p:nvPr/>
          </p:nvSpPr>
          <p:spPr>
            <a:xfrm>
              <a:off x="7423321" y="5928431"/>
              <a:ext cx="18627" cy="15522"/>
            </a:xfrm>
            <a:custGeom>
              <a:rect b="b" l="l" r="r" t="t"/>
              <a:pathLst>
                <a:path extrusionOk="0" h="15522" w="18626">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27"/>
            <p:cNvSpPr/>
            <p:nvPr/>
          </p:nvSpPr>
          <p:spPr>
            <a:xfrm>
              <a:off x="7449089" y="5945506"/>
              <a:ext cx="12418" cy="12418"/>
            </a:xfrm>
            <a:custGeom>
              <a:rect b="b" l="l" r="r" t="t"/>
              <a:pathLst>
                <a:path extrusionOk="0" h="12417" w="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27"/>
            <p:cNvSpPr/>
            <p:nvPr/>
          </p:nvSpPr>
          <p:spPr>
            <a:xfrm>
              <a:off x="7229293" y="6429180"/>
              <a:ext cx="52776" cy="68298"/>
            </a:xfrm>
            <a:custGeom>
              <a:rect b="b" l="l" r="r" t="t"/>
              <a:pathLst>
                <a:path extrusionOk="0" h="68298" w="52775">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27"/>
            <p:cNvSpPr/>
            <p:nvPr/>
          </p:nvSpPr>
          <p:spPr>
            <a:xfrm>
              <a:off x="4103104" y="5644063"/>
              <a:ext cx="9313" cy="12418"/>
            </a:xfrm>
            <a:custGeom>
              <a:rect b="b" l="l" r="r" t="t"/>
              <a:pathLst>
                <a:path extrusionOk="0" h="12417" w="9313">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8" name="Google Shape;438;p27"/>
            <p:cNvSpPr/>
            <p:nvPr/>
          </p:nvSpPr>
          <p:spPr>
            <a:xfrm>
              <a:off x="4008418" y="5514917"/>
              <a:ext cx="34149" cy="18627"/>
            </a:xfrm>
            <a:custGeom>
              <a:rect b="b" l="l" r="r" t="t"/>
              <a:pathLst>
                <a:path extrusionOk="0" h="18626" w="34149">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27"/>
            <p:cNvSpPr/>
            <p:nvPr/>
          </p:nvSpPr>
          <p:spPr>
            <a:xfrm>
              <a:off x="3912490" y="5445999"/>
              <a:ext cx="155223" cy="58985"/>
            </a:xfrm>
            <a:custGeom>
              <a:rect b="b" l="l" r="r" t="t"/>
              <a:pathLst>
                <a:path extrusionOk="0" h="58984" w="155222">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27"/>
            <p:cNvSpPr/>
            <p:nvPr/>
          </p:nvSpPr>
          <p:spPr>
            <a:xfrm>
              <a:off x="4008418" y="5417438"/>
              <a:ext cx="12418" cy="24836"/>
            </a:xfrm>
            <a:custGeom>
              <a:rect b="b" l="l" r="r" t="t"/>
              <a:pathLst>
                <a:path extrusionOk="0" h="24835" w="12417">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27"/>
            <p:cNvSpPr/>
            <p:nvPr/>
          </p:nvSpPr>
          <p:spPr>
            <a:xfrm>
              <a:off x="4000036" y="5393223"/>
              <a:ext cx="27940" cy="15522"/>
            </a:xfrm>
            <a:custGeom>
              <a:rect b="b" l="l" r="r" t="t"/>
              <a:pathLst>
                <a:path extrusionOk="0" h="15522" w="2794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27"/>
            <p:cNvSpPr/>
            <p:nvPr/>
          </p:nvSpPr>
          <p:spPr>
            <a:xfrm>
              <a:off x="5743810" y="6002628"/>
              <a:ext cx="99343" cy="207999"/>
            </a:xfrm>
            <a:custGeom>
              <a:rect b="b" l="l" r="r" t="t"/>
              <a:pathLst>
                <a:path extrusionOk="0" h="207998" w="99342">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27"/>
            <p:cNvSpPr/>
            <p:nvPr/>
          </p:nvSpPr>
          <p:spPr>
            <a:xfrm>
              <a:off x="4236596" y="6662015"/>
              <a:ext cx="74507" cy="31045"/>
            </a:xfrm>
            <a:custGeom>
              <a:rect b="b" l="l" r="r" t="t"/>
              <a:pathLst>
                <a:path extrusionOk="0" h="31044" w="74506">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27"/>
            <p:cNvSpPr/>
            <p:nvPr/>
          </p:nvSpPr>
          <p:spPr>
            <a:xfrm>
              <a:off x="4403305" y="5779417"/>
              <a:ext cx="34149" cy="31045"/>
            </a:xfrm>
            <a:custGeom>
              <a:rect b="b" l="l" r="r" t="t"/>
              <a:pathLst>
                <a:path extrusionOk="0" h="31044" w="34149">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27"/>
            <p:cNvSpPr/>
            <p:nvPr/>
          </p:nvSpPr>
          <p:spPr>
            <a:xfrm>
              <a:off x="4237527" y="6453395"/>
              <a:ext cx="12418" cy="18627"/>
            </a:xfrm>
            <a:custGeom>
              <a:rect b="b" l="l" r="r" t="t"/>
              <a:pathLst>
                <a:path extrusionOk="0" h="18626" w="12417">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27"/>
            <p:cNvSpPr/>
            <p:nvPr/>
          </p:nvSpPr>
          <p:spPr>
            <a:xfrm>
              <a:off x="4152155" y="6693680"/>
              <a:ext cx="58985" cy="52776"/>
            </a:xfrm>
            <a:custGeom>
              <a:rect b="b" l="l" r="r" t="t"/>
              <a:pathLst>
                <a:path extrusionOk="0" h="52775" w="58984">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27"/>
            <p:cNvSpPr/>
            <p:nvPr/>
          </p:nvSpPr>
          <p:spPr>
            <a:xfrm>
              <a:off x="4063677" y="5497843"/>
              <a:ext cx="86925" cy="34149"/>
            </a:xfrm>
            <a:custGeom>
              <a:rect b="b" l="l" r="r" t="t"/>
              <a:pathLst>
                <a:path extrusionOk="0" h="34149" w="86924">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27"/>
            <p:cNvSpPr/>
            <p:nvPr/>
          </p:nvSpPr>
          <p:spPr>
            <a:xfrm>
              <a:off x="4215796" y="5526404"/>
              <a:ext cx="34149" cy="12418"/>
            </a:xfrm>
            <a:custGeom>
              <a:rect b="b" l="l" r="r" t="t"/>
              <a:pathLst>
                <a:path extrusionOk="0" h="12417" w="34149">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27"/>
            <p:cNvSpPr/>
            <p:nvPr/>
          </p:nvSpPr>
          <p:spPr>
            <a:xfrm>
              <a:off x="4066782" y="5047076"/>
              <a:ext cx="12418" cy="15522"/>
            </a:xfrm>
            <a:custGeom>
              <a:rect b="b" l="l" r="r" t="t"/>
              <a:pathLst>
                <a:path extrusionOk="0" h="15522" w="12417">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27"/>
            <p:cNvSpPr/>
            <p:nvPr/>
          </p:nvSpPr>
          <p:spPr>
            <a:xfrm>
              <a:off x="3707286" y="4372477"/>
              <a:ext cx="55880" cy="43462"/>
            </a:xfrm>
            <a:custGeom>
              <a:rect b="b" l="l" r="r" t="t"/>
              <a:pathLst>
                <a:path extrusionOk="0" h="43462" w="5588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27"/>
            <p:cNvSpPr/>
            <p:nvPr/>
          </p:nvSpPr>
          <p:spPr>
            <a:xfrm>
              <a:off x="3927081" y="4626422"/>
              <a:ext cx="24836" cy="21731"/>
            </a:xfrm>
            <a:custGeom>
              <a:rect b="b" l="l" r="r" t="t"/>
              <a:pathLst>
                <a:path extrusionOk="0" h="21731" w="24835">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27"/>
            <p:cNvSpPr/>
            <p:nvPr/>
          </p:nvSpPr>
          <p:spPr>
            <a:xfrm>
              <a:off x="3587454" y="4223153"/>
              <a:ext cx="37253" cy="31045"/>
            </a:xfrm>
            <a:custGeom>
              <a:rect b="b" l="l" r="r" t="t"/>
              <a:pathLst>
                <a:path extrusionOk="0" h="31044" w="37253">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27"/>
            <p:cNvSpPr/>
            <p:nvPr/>
          </p:nvSpPr>
          <p:spPr>
            <a:xfrm>
              <a:off x="2717274" y="4696893"/>
              <a:ext cx="18627" cy="9313"/>
            </a:xfrm>
            <a:custGeom>
              <a:rect b="b" l="l" r="r" t="t"/>
              <a:pathLst>
                <a:path extrusionOk="0" h="9313" w="18626">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27"/>
            <p:cNvSpPr/>
            <p:nvPr/>
          </p:nvSpPr>
          <p:spPr>
            <a:xfrm>
              <a:off x="2917512" y="4768295"/>
              <a:ext cx="31045" cy="34149"/>
            </a:xfrm>
            <a:custGeom>
              <a:rect b="b" l="l" r="r" t="t"/>
              <a:pathLst>
                <a:path extrusionOk="0" h="34149" w="31044">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27"/>
            <p:cNvSpPr/>
            <p:nvPr/>
          </p:nvSpPr>
          <p:spPr>
            <a:xfrm>
              <a:off x="3423849" y="4239917"/>
              <a:ext cx="245252" cy="170745"/>
            </a:xfrm>
            <a:custGeom>
              <a:rect b="b" l="l" r="r" t="t"/>
              <a:pathLst>
                <a:path extrusionOk="0" h="170745" w="245252">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27"/>
            <p:cNvSpPr/>
            <p:nvPr/>
          </p:nvSpPr>
          <p:spPr>
            <a:xfrm>
              <a:off x="2687161" y="4573956"/>
              <a:ext cx="37253" cy="27940"/>
            </a:xfrm>
            <a:custGeom>
              <a:rect b="b" l="l" r="r" t="t"/>
              <a:pathLst>
                <a:path extrusionOk="0" h="27940" w="37253">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27"/>
            <p:cNvSpPr/>
            <p:nvPr/>
          </p:nvSpPr>
          <p:spPr>
            <a:xfrm>
              <a:off x="3878341" y="4529873"/>
              <a:ext cx="93134" cy="86925"/>
            </a:xfrm>
            <a:custGeom>
              <a:rect b="b" l="l" r="r" t="t"/>
              <a:pathLst>
                <a:path extrusionOk="0" h="86924" w="93133">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27"/>
            <p:cNvSpPr/>
            <p:nvPr/>
          </p:nvSpPr>
          <p:spPr>
            <a:xfrm>
              <a:off x="4263915" y="4941524"/>
              <a:ext cx="93134" cy="111760"/>
            </a:xfrm>
            <a:custGeom>
              <a:rect b="b" l="l" r="r" t="t"/>
              <a:pathLst>
                <a:path extrusionOk="0" h="111760" w="93133">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9" name="Google Shape;459;p27"/>
            <p:cNvSpPr/>
            <p:nvPr/>
          </p:nvSpPr>
          <p:spPr>
            <a:xfrm>
              <a:off x="4034496" y="4432083"/>
              <a:ext cx="27940" cy="40358"/>
            </a:xfrm>
            <a:custGeom>
              <a:rect b="b" l="l" r="r" t="t"/>
              <a:pathLst>
                <a:path extrusionOk="0" h="40357" w="2794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27"/>
            <p:cNvSpPr/>
            <p:nvPr/>
          </p:nvSpPr>
          <p:spPr>
            <a:xfrm>
              <a:off x="3958436" y="4877572"/>
              <a:ext cx="15522" cy="9313"/>
            </a:xfrm>
            <a:custGeom>
              <a:rect b="b" l="l" r="r" t="t"/>
              <a:pathLst>
                <a:path extrusionOk="0" h="9313" w="15522">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27"/>
            <p:cNvSpPr/>
            <p:nvPr/>
          </p:nvSpPr>
          <p:spPr>
            <a:xfrm>
              <a:off x="4347115" y="4401659"/>
              <a:ext cx="40358" cy="34149"/>
            </a:xfrm>
            <a:custGeom>
              <a:rect b="b" l="l" r="r" t="t"/>
              <a:pathLst>
                <a:path extrusionOk="0" h="34149" w="40357">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27"/>
            <p:cNvSpPr/>
            <p:nvPr/>
          </p:nvSpPr>
          <p:spPr>
            <a:xfrm>
              <a:off x="4024251" y="4593825"/>
              <a:ext cx="12418" cy="15522"/>
            </a:xfrm>
            <a:custGeom>
              <a:rect b="b" l="l" r="r" t="t"/>
              <a:pathLst>
                <a:path extrusionOk="0" h="15522" w="12417">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27"/>
            <p:cNvSpPr/>
            <p:nvPr/>
          </p:nvSpPr>
          <p:spPr>
            <a:xfrm>
              <a:off x="3970854" y="4639150"/>
              <a:ext cx="21731" cy="27940"/>
            </a:xfrm>
            <a:custGeom>
              <a:rect b="b" l="l" r="r" t="t"/>
              <a:pathLst>
                <a:path extrusionOk="0" h="27940" w="21731">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27"/>
            <p:cNvSpPr/>
            <p:nvPr/>
          </p:nvSpPr>
          <p:spPr>
            <a:xfrm>
              <a:off x="7159753" y="4855531"/>
              <a:ext cx="43462" cy="189372"/>
            </a:xfrm>
            <a:custGeom>
              <a:rect b="b" l="l" r="r" t="t"/>
              <a:pathLst>
                <a:path extrusionOk="0" h="189371" w="43462">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27"/>
            <p:cNvSpPr/>
            <p:nvPr/>
          </p:nvSpPr>
          <p:spPr>
            <a:xfrm>
              <a:off x="3223922" y="4869190"/>
              <a:ext cx="34149" cy="43462"/>
            </a:xfrm>
            <a:custGeom>
              <a:rect b="b" l="l" r="r" t="t"/>
              <a:pathLst>
                <a:path extrusionOk="0" h="43462" w="34149">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27"/>
            <p:cNvSpPr/>
            <p:nvPr/>
          </p:nvSpPr>
          <p:spPr>
            <a:xfrm>
              <a:off x="5439263" y="4744081"/>
              <a:ext cx="18627" cy="18627"/>
            </a:xfrm>
            <a:custGeom>
              <a:rect b="b" l="l" r="r" t="t"/>
              <a:pathLst>
                <a:path extrusionOk="0" h="18626" w="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27"/>
            <p:cNvSpPr/>
            <p:nvPr/>
          </p:nvSpPr>
          <p:spPr>
            <a:xfrm>
              <a:off x="5039098" y="4734767"/>
              <a:ext cx="111760" cy="217312"/>
            </a:xfrm>
            <a:custGeom>
              <a:rect b="b" l="l" r="r" t="t"/>
              <a:pathLst>
                <a:path extrusionOk="0" h="217312" w="11176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27"/>
            <p:cNvSpPr/>
            <p:nvPr/>
          </p:nvSpPr>
          <p:spPr>
            <a:xfrm>
              <a:off x="5278762" y="4812379"/>
              <a:ext cx="24836" cy="34149"/>
            </a:xfrm>
            <a:custGeom>
              <a:rect b="b" l="l" r="r" t="t"/>
              <a:pathLst>
                <a:path extrusionOk="0" h="34149" w="24835">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27"/>
            <p:cNvSpPr/>
            <p:nvPr/>
          </p:nvSpPr>
          <p:spPr>
            <a:xfrm>
              <a:off x="7689063" y="4320943"/>
              <a:ext cx="49671" cy="27940"/>
            </a:xfrm>
            <a:custGeom>
              <a:rect b="b" l="l" r="r" t="t"/>
              <a:pathLst>
                <a:path extrusionOk="0" h="27940" w="49671">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27"/>
            <p:cNvSpPr/>
            <p:nvPr/>
          </p:nvSpPr>
          <p:spPr>
            <a:xfrm>
              <a:off x="5774854" y="4394519"/>
              <a:ext cx="15522" cy="9313"/>
            </a:xfrm>
            <a:custGeom>
              <a:rect b="b" l="l" r="r" t="t"/>
              <a:pathLst>
                <a:path extrusionOk="0" h="9313" w="15522">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27"/>
            <p:cNvSpPr/>
            <p:nvPr/>
          </p:nvSpPr>
          <p:spPr>
            <a:xfrm>
              <a:off x="7132744" y="4215702"/>
              <a:ext cx="55880" cy="21731"/>
            </a:xfrm>
            <a:custGeom>
              <a:rect b="b" l="l" r="r" t="t"/>
              <a:pathLst>
                <a:path extrusionOk="0" h="21731" w="5588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27"/>
            <p:cNvSpPr/>
            <p:nvPr/>
          </p:nvSpPr>
          <p:spPr>
            <a:xfrm>
              <a:off x="5371586" y="4771400"/>
              <a:ext cx="18627" cy="27940"/>
            </a:xfrm>
            <a:custGeom>
              <a:rect b="b" l="l" r="r" t="t"/>
              <a:pathLst>
                <a:path extrusionOk="0" h="27940" w="18626">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27"/>
            <p:cNvSpPr/>
            <p:nvPr/>
          </p:nvSpPr>
          <p:spPr>
            <a:xfrm>
              <a:off x="4983839" y="4840940"/>
              <a:ext cx="52776" cy="80716"/>
            </a:xfrm>
            <a:custGeom>
              <a:rect b="b" l="l" r="r" t="t"/>
              <a:pathLst>
                <a:path extrusionOk="0" h="80715" w="5277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27"/>
            <p:cNvSpPr/>
            <p:nvPr/>
          </p:nvSpPr>
          <p:spPr>
            <a:xfrm>
              <a:off x="4217969" y="4962635"/>
              <a:ext cx="31045" cy="18627"/>
            </a:xfrm>
            <a:custGeom>
              <a:rect b="b" l="l" r="r" t="t"/>
              <a:pathLst>
                <a:path extrusionOk="0" h="18626" w="31044">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27"/>
            <p:cNvSpPr/>
            <p:nvPr/>
          </p:nvSpPr>
          <p:spPr>
            <a:xfrm>
              <a:off x="4778634" y="4498518"/>
              <a:ext cx="158327" cy="117969"/>
            </a:xfrm>
            <a:custGeom>
              <a:rect b="b" l="l" r="r" t="t"/>
              <a:pathLst>
                <a:path extrusionOk="0" h="117969" w="158327">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B2CD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76" name="Google Shape;476;p27"/>
          <p:cNvSpPr/>
          <p:nvPr/>
        </p:nvSpPr>
        <p:spPr>
          <a:xfrm>
            <a:off x="-1" y="4397447"/>
            <a:ext cx="12192000" cy="2546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27"/>
          <p:cNvSpPr/>
          <p:nvPr/>
        </p:nvSpPr>
        <p:spPr>
          <a:xfrm>
            <a:off x="8952511" y="4970623"/>
            <a:ext cx="2520000" cy="143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27"/>
          <p:cNvSpPr/>
          <p:nvPr/>
        </p:nvSpPr>
        <p:spPr>
          <a:xfrm>
            <a:off x="10068511" y="4684461"/>
            <a:ext cx="288000" cy="2880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27"/>
          <p:cNvSpPr/>
          <p:nvPr/>
        </p:nvSpPr>
        <p:spPr>
          <a:xfrm>
            <a:off x="6211195" y="4970623"/>
            <a:ext cx="2520000" cy="143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27"/>
          <p:cNvSpPr/>
          <p:nvPr/>
        </p:nvSpPr>
        <p:spPr>
          <a:xfrm>
            <a:off x="7327195" y="4690111"/>
            <a:ext cx="288000" cy="2880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27"/>
          <p:cNvSpPr/>
          <p:nvPr/>
        </p:nvSpPr>
        <p:spPr>
          <a:xfrm>
            <a:off x="3469880" y="4970623"/>
            <a:ext cx="2520000" cy="143878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27"/>
          <p:cNvSpPr/>
          <p:nvPr/>
        </p:nvSpPr>
        <p:spPr>
          <a:xfrm>
            <a:off x="4585880" y="4683985"/>
            <a:ext cx="288000" cy="2880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p27"/>
          <p:cNvSpPr/>
          <p:nvPr/>
        </p:nvSpPr>
        <p:spPr>
          <a:xfrm>
            <a:off x="728565" y="4970623"/>
            <a:ext cx="2520000" cy="143878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27"/>
          <p:cNvSpPr/>
          <p:nvPr/>
        </p:nvSpPr>
        <p:spPr>
          <a:xfrm>
            <a:off x="1844565" y="4688903"/>
            <a:ext cx="288000" cy="2880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85" name="Google Shape;485;p27"/>
          <p:cNvGrpSpPr/>
          <p:nvPr/>
        </p:nvGrpSpPr>
        <p:grpSpPr>
          <a:xfrm>
            <a:off x="800210" y="5439773"/>
            <a:ext cx="2377101" cy="899860"/>
            <a:chOff x="7190264" y="3882290"/>
            <a:chExt cx="1399200" cy="899860"/>
          </a:xfrm>
        </p:grpSpPr>
        <p:sp>
          <p:nvSpPr>
            <p:cNvPr id="486" name="Google Shape;486;p27"/>
            <p:cNvSpPr txBox="1"/>
            <p:nvPr/>
          </p:nvSpPr>
          <p:spPr>
            <a:xfrm>
              <a:off x="7190264" y="4135650"/>
              <a:ext cx="1399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A5A5A5"/>
                  </a:solidFill>
                </a:rPr>
                <a:t>phát hiện báo động sai và cung cấp thông tin theo ngữ cảnh về cách ngăn chặn</a:t>
              </a:r>
              <a:r>
                <a:rPr lang="en-US" sz="1200">
                  <a:solidFill>
                    <a:srgbClr val="A5A5A5"/>
                  </a:solidFill>
                </a:rPr>
                <a:t>. </a:t>
              </a:r>
              <a:endParaRPr sz="1200">
                <a:solidFill>
                  <a:srgbClr val="A5A5A5"/>
                </a:solidFill>
              </a:endParaRPr>
            </a:p>
          </p:txBody>
        </p:sp>
        <p:sp>
          <p:nvSpPr>
            <p:cNvPr id="487" name="Google Shape;487;p27"/>
            <p:cNvSpPr txBox="1"/>
            <p:nvPr/>
          </p:nvSpPr>
          <p:spPr>
            <a:xfrm>
              <a:off x="7190264" y="3882290"/>
              <a:ext cx="13991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F3F3F"/>
                  </a:solidFill>
                </a:rPr>
                <a:t>Sử dụng AI</a:t>
              </a:r>
              <a:endParaRPr b="1" sz="1200">
                <a:solidFill>
                  <a:srgbClr val="3F3F3F"/>
                </a:solidFill>
                <a:latin typeface="Arial"/>
                <a:ea typeface="Arial"/>
                <a:cs typeface="Arial"/>
                <a:sym typeface="Arial"/>
              </a:endParaRPr>
            </a:p>
          </p:txBody>
        </p:sp>
      </p:grpSp>
      <p:grpSp>
        <p:nvGrpSpPr>
          <p:cNvPr id="488" name="Google Shape;488;p27"/>
          <p:cNvGrpSpPr/>
          <p:nvPr/>
        </p:nvGrpSpPr>
        <p:grpSpPr>
          <a:xfrm>
            <a:off x="3541415" y="5592173"/>
            <a:ext cx="2377080" cy="530260"/>
            <a:chOff x="7190264" y="3882290"/>
            <a:chExt cx="1399200" cy="530260"/>
          </a:xfrm>
        </p:grpSpPr>
        <p:sp>
          <p:nvSpPr>
            <p:cNvPr id="489" name="Google Shape;489;p27"/>
            <p:cNvSpPr txBox="1"/>
            <p:nvPr/>
          </p:nvSpPr>
          <p:spPr>
            <a:xfrm>
              <a:off x="7190264" y="4135650"/>
              <a:ext cx="1399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Có cần thiết gọi cứu hỏa không</a:t>
              </a:r>
              <a:endParaRPr sz="1200">
                <a:solidFill>
                  <a:srgbClr val="3F3F3F"/>
                </a:solidFill>
                <a:latin typeface="Arial"/>
                <a:ea typeface="Arial"/>
                <a:cs typeface="Arial"/>
                <a:sym typeface="Arial"/>
              </a:endParaRPr>
            </a:p>
          </p:txBody>
        </p:sp>
        <p:sp>
          <p:nvSpPr>
            <p:cNvPr id="490" name="Google Shape;490;p27"/>
            <p:cNvSpPr txBox="1"/>
            <p:nvPr/>
          </p:nvSpPr>
          <p:spPr>
            <a:xfrm>
              <a:off x="7190264" y="3882290"/>
              <a:ext cx="13991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F3F3F"/>
                  </a:solidFill>
                </a:rPr>
                <a:t>Cho biết độ nghiêm trọng</a:t>
              </a:r>
              <a:endParaRPr b="1" sz="1200">
                <a:solidFill>
                  <a:srgbClr val="3F3F3F"/>
                </a:solidFill>
                <a:latin typeface="Arial"/>
                <a:ea typeface="Arial"/>
                <a:cs typeface="Arial"/>
                <a:sym typeface="Arial"/>
              </a:endParaRPr>
            </a:p>
          </p:txBody>
        </p:sp>
      </p:grpSp>
      <p:grpSp>
        <p:nvGrpSpPr>
          <p:cNvPr id="491" name="Google Shape;491;p27"/>
          <p:cNvGrpSpPr/>
          <p:nvPr/>
        </p:nvGrpSpPr>
        <p:grpSpPr>
          <a:xfrm>
            <a:off x="6282730" y="5592173"/>
            <a:ext cx="2377080" cy="715060"/>
            <a:chOff x="7190264" y="3882290"/>
            <a:chExt cx="1399200" cy="715060"/>
          </a:xfrm>
        </p:grpSpPr>
        <p:sp>
          <p:nvSpPr>
            <p:cNvPr id="492" name="Google Shape;492;p27"/>
            <p:cNvSpPr txBox="1"/>
            <p:nvPr/>
          </p:nvSpPr>
          <p:spPr>
            <a:xfrm>
              <a:off x="7190264" y="4135650"/>
              <a:ext cx="1399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Phát hiện sự bất thường từ cảm biến</a:t>
              </a:r>
              <a:endParaRPr sz="1200">
                <a:solidFill>
                  <a:srgbClr val="3F3F3F"/>
                </a:solidFill>
                <a:latin typeface="Arial"/>
                <a:ea typeface="Arial"/>
                <a:cs typeface="Arial"/>
                <a:sym typeface="Arial"/>
              </a:endParaRPr>
            </a:p>
          </p:txBody>
        </p:sp>
        <p:sp>
          <p:nvSpPr>
            <p:cNvPr id="493" name="Google Shape;493;p27"/>
            <p:cNvSpPr txBox="1"/>
            <p:nvPr/>
          </p:nvSpPr>
          <p:spPr>
            <a:xfrm>
              <a:off x="7190264" y="3882290"/>
              <a:ext cx="139911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F3F3F"/>
                  </a:solidFill>
                </a:rPr>
                <a:t>Thuật toán</a:t>
              </a:r>
              <a:endParaRPr b="1" sz="1200">
                <a:solidFill>
                  <a:srgbClr val="3F3F3F"/>
                </a:solidFill>
                <a:latin typeface="Arial"/>
                <a:ea typeface="Arial"/>
                <a:cs typeface="Arial"/>
                <a:sym typeface="Arial"/>
              </a:endParaRPr>
            </a:p>
          </p:txBody>
        </p:sp>
      </p:grpSp>
      <p:sp>
        <p:nvSpPr>
          <p:cNvPr id="494" name="Google Shape;494;p27"/>
          <p:cNvSpPr txBox="1"/>
          <p:nvPr/>
        </p:nvSpPr>
        <p:spPr>
          <a:xfrm>
            <a:off x="374175" y="1620650"/>
            <a:ext cx="6359400" cy="3078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1200"/>
              </a:spcAft>
              <a:buClr>
                <a:schemeClr val="dk1"/>
              </a:buClr>
              <a:buSzPts val="1100"/>
              <a:buFont typeface="Arial"/>
              <a:buNone/>
            </a:pPr>
            <a:r>
              <a:t/>
            </a:r>
            <a:endParaRPr/>
          </a:p>
        </p:txBody>
      </p:sp>
      <p:sp>
        <p:nvSpPr>
          <p:cNvPr id="495" name="Google Shape;495;p27"/>
          <p:cNvSpPr txBox="1"/>
          <p:nvPr/>
        </p:nvSpPr>
        <p:spPr>
          <a:xfrm>
            <a:off x="678975" y="549075"/>
            <a:ext cx="7890000" cy="985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000">
                <a:solidFill>
                  <a:schemeClr val="accent1"/>
                </a:solidFill>
              </a:rPr>
              <a:t>Tiềm năng sản phẩm</a:t>
            </a:r>
            <a:endParaRPr sz="4000">
              <a:solidFill>
                <a:schemeClr val="accent1"/>
              </a:solidFill>
            </a:endParaRPr>
          </a:p>
          <a:p>
            <a:pPr indent="0" lvl="0" marL="0" marR="0" rtl="0" algn="l">
              <a:spcBef>
                <a:spcPts val="0"/>
              </a:spcBef>
              <a:spcAft>
                <a:spcPts val="0"/>
              </a:spcAft>
              <a:buNone/>
            </a:pPr>
            <a:r>
              <a:rPr lang="en-US" sz="1800">
                <a:solidFill>
                  <a:schemeClr val="dk1"/>
                </a:solidFill>
              </a:rPr>
              <a:t>Hệ thống an toàn cháy nổ IoT trong tương lai</a:t>
            </a:r>
            <a:endParaRPr sz="1800">
              <a:solidFill>
                <a:schemeClr val="dk1"/>
              </a:solidFill>
              <a:latin typeface="Arial"/>
              <a:ea typeface="Arial"/>
              <a:cs typeface="Arial"/>
              <a:sym typeface="Arial"/>
            </a:endParaRPr>
          </a:p>
        </p:txBody>
      </p:sp>
      <p:grpSp>
        <p:nvGrpSpPr>
          <p:cNvPr id="496" name="Google Shape;496;p27"/>
          <p:cNvGrpSpPr/>
          <p:nvPr/>
        </p:nvGrpSpPr>
        <p:grpSpPr>
          <a:xfrm>
            <a:off x="9024156" y="5592173"/>
            <a:ext cx="2377101" cy="715060"/>
            <a:chOff x="7190264" y="3882290"/>
            <a:chExt cx="1399200" cy="715060"/>
          </a:xfrm>
        </p:grpSpPr>
        <p:sp>
          <p:nvSpPr>
            <p:cNvPr id="497" name="Google Shape;497;p27"/>
            <p:cNvSpPr txBox="1"/>
            <p:nvPr/>
          </p:nvSpPr>
          <p:spPr>
            <a:xfrm>
              <a:off x="7190264" y="4135650"/>
              <a:ext cx="1399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rPr>
                <a:t>Quản lý và công nhân tòa nhà có thể truy cập</a:t>
              </a: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sp>
          <p:nvSpPr>
            <p:cNvPr id="498" name="Google Shape;498;p27"/>
            <p:cNvSpPr txBox="1"/>
            <p:nvPr/>
          </p:nvSpPr>
          <p:spPr>
            <a:xfrm>
              <a:off x="7190264" y="3882290"/>
              <a:ext cx="1399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F3F3F"/>
                  </a:solidFill>
                </a:rPr>
                <a:t>Kết nối truy cập</a:t>
              </a:r>
              <a:endParaRPr b="1" sz="1200">
                <a:solidFill>
                  <a:srgbClr val="3F3F3F"/>
                </a:solidFill>
                <a:latin typeface="Arial"/>
                <a:ea typeface="Arial"/>
                <a:cs typeface="Arial"/>
                <a:sym typeface="Arial"/>
              </a:endParaRPr>
            </a:p>
          </p:txBody>
        </p:sp>
      </p:grpSp>
      <p:sp>
        <p:nvSpPr>
          <p:cNvPr id="499" name="Google Shape;499;p27"/>
          <p:cNvSpPr/>
          <p:nvPr/>
        </p:nvSpPr>
        <p:spPr>
          <a:xfrm>
            <a:off x="6251432" y="1668477"/>
            <a:ext cx="279624" cy="454296"/>
          </a:xfrm>
          <a:prstGeom prst="flowChartOffpageConnector">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a:t>
            </a:r>
            <a:endParaRPr/>
          </a:p>
        </p:txBody>
      </p:sp>
      <p:sp>
        <p:nvSpPr>
          <p:cNvPr id="500" name="Google Shape;500;p27"/>
          <p:cNvSpPr/>
          <p:nvPr/>
        </p:nvSpPr>
        <p:spPr>
          <a:xfrm>
            <a:off x="7187688" y="2925908"/>
            <a:ext cx="279624" cy="454296"/>
          </a:xfrm>
          <a:prstGeom prst="flowChartOffpage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a:t>
            </a:r>
            <a:endParaRPr/>
          </a:p>
        </p:txBody>
      </p:sp>
      <p:sp>
        <p:nvSpPr>
          <p:cNvPr id="501" name="Google Shape;501;p27"/>
          <p:cNvSpPr/>
          <p:nvPr/>
        </p:nvSpPr>
        <p:spPr>
          <a:xfrm>
            <a:off x="8569107" y="1529332"/>
            <a:ext cx="279624" cy="454296"/>
          </a:xfrm>
          <a:prstGeom prst="flowChartOffpageConnector">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a:t>
            </a:r>
            <a:endParaRPr/>
          </a:p>
        </p:txBody>
      </p:sp>
      <p:sp>
        <p:nvSpPr>
          <p:cNvPr id="502" name="Google Shape;502;p27"/>
          <p:cNvSpPr/>
          <p:nvPr/>
        </p:nvSpPr>
        <p:spPr>
          <a:xfrm>
            <a:off x="10452311" y="3075156"/>
            <a:ext cx="279624" cy="454296"/>
          </a:xfrm>
          <a:prstGeom prst="flowChartOffpageConnector">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
            </a:r>
            <a:endParaRPr/>
          </a:p>
        </p:txBody>
      </p:sp>
      <p:sp>
        <p:nvSpPr>
          <p:cNvPr id="503" name="Google Shape;503;p27"/>
          <p:cNvSpPr/>
          <p:nvPr/>
        </p:nvSpPr>
        <p:spPr>
          <a:xfrm>
            <a:off x="1737679" y="4884930"/>
            <a:ext cx="502130" cy="554856"/>
          </a:xfrm>
          <a:custGeom>
            <a:rect b="b" l="l" r="r" t="t"/>
            <a:pathLst>
              <a:path extrusionOk="0" h="376812" w="341005">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4" name="Google Shape;504;p27"/>
          <p:cNvSpPr/>
          <p:nvPr/>
        </p:nvSpPr>
        <p:spPr>
          <a:xfrm>
            <a:off x="4509610" y="5018806"/>
            <a:ext cx="375089" cy="533303"/>
          </a:xfrm>
          <a:custGeom>
            <a:rect b="b" l="l" r="r" t="t"/>
            <a:pathLst>
              <a:path extrusionOk="0" h="3232141" w="2273269">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5" name="Google Shape;505;p27"/>
          <p:cNvSpPr/>
          <p:nvPr/>
        </p:nvSpPr>
        <p:spPr>
          <a:xfrm>
            <a:off x="7213362" y="5018806"/>
            <a:ext cx="466162" cy="526500"/>
          </a:xfrm>
          <a:custGeom>
            <a:rect b="b" l="l" r="r" t="t"/>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6" name="Google Shape;506;p27"/>
          <p:cNvSpPr/>
          <p:nvPr/>
        </p:nvSpPr>
        <p:spPr>
          <a:xfrm rot="-5400000">
            <a:off x="9929782" y="5002556"/>
            <a:ext cx="565420" cy="565792"/>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8"/>
          <p:cNvSpPr txBox="1"/>
          <p:nvPr>
            <p:ph idx="1" type="body"/>
          </p:nvPr>
        </p:nvSpPr>
        <p:spPr>
          <a:xfrm>
            <a:off x="323529" y="271413"/>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Tài liệu tham khảo</a:t>
            </a:r>
            <a:endParaRPr/>
          </a:p>
        </p:txBody>
      </p:sp>
      <p:grpSp>
        <p:nvGrpSpPr>
          <p:cNvPr id="512" name="Google Shape;512;p18"/>
          <p:cNvGrpSpPr/>
          <p:nvPr/>
        </p:nvGrpSpPr>
        <p:grpSpPr>
          <a:xfrm>
            <a:off x="3741176" y="2237322"/>
            <a:ext cx="4709648" cy="3723835"/>
            <a:chOff x="2228055" y="1971102"/>
            <a:chExt cx="4575969" cy="3618138"/>
          </a:xfrm>
        </p:grpSpPr>
        <p:sp>
          <p:nvSpPr>
            <p:cNvPr id="513" name="Google Shape;513;p18"/>
            <p:cNvSpPr/>
            <p:nvPr/>
          </p:nvSpPr>
          <p:spPr>
            <a:xfrm>
              <a:off x="2228055" y="1971102"/>
              <a:ext cx="3243960" cy="3618138"/>
            </a:xfrm>
            <a:custGeom>
              <a:rect b="b" l="l" r="r" t="t"/>
              <a:pathLst>
                <a:path extrusionOk="0" h="3618138" w="3243960">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grpSp>
          <p:nvGrpSpPr>
            <p:cNvPr id="514" name="Google Shape;514;p18"/>
            <p:cNvGrpSpPr/>
            <p:nvPr/>
          </p:nvGrpSpPr>
          <p:grpSpPr>
            <a:xfrm>
              <a:off x="4023554" y="4019367"/>
              <a:ext cx="1008112" cy="734938"/>
              <a:chOff x="3509379" y="4293096"/>
              <a:chExt cx="1008112" cy="734938"/>
            </a:xfrm>
          </p:grpSpPr>
          <p:sp>
            <p:nvSpPr>
              <p:cNvPr id="515" name="Google Shape;515;p18"/>
              <p:cNvSpPr/>
              <p:nvPr/>
            </p:nvSpPr>
            <p:spPr>
              <a:xfrm>
                <a:off x="3509379" y="4293096"/>
                <a:ext cx="1008112" cy="18000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16" name="Google Shape;516;p18"/>
              <p:cNvSpPr/>
              <p:nvPr/>
            </p:nvSpPr>
            <p:spPr>
              <a:xfrm>
                <a:off x="3581435" y="4537695"/>
                <a:ext cx="864000" cy="18000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17" name="Google Shape;517;p18"/>
              <p:cNvSpPr/>
              <p:nvPr/>
            </p:nvSpPr>
            <p:spPr>
              <a:xfrm>
                <a:off x="3766973" y="4535109"/>
                <a:ext cx="492925" cy="492925"/>
              </a:xfrm>
              <a:prstGeom prst="chord">
                <a:avLst>
                  <a:gd fmla="val 21471232" name="adj1"/>
                  <a:gd fmla="val 10878117"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grpSp>
        <p:sp>
          <p:nvSpPr>
            <p:cNvPr id="518" name="Google Shape;518;p18"/>
            <p:cNvSpPr/>
            <p:nvPr/>
          </p:nvSpPr>
          <p:spPr>
            <a:xfrm flipH="1">
              <a:off x="3560064" y="1971102"/>
              <a:ext cx="3243960" cy="3618138"/>
            </a:xfrm>
            <a:custGeom>
              <a:rect b="b" l="l" r="r" t="t"/>
              <a:pathLst>
                <a:path extrusionOk="0" h="3618138" w="3243960">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grpSp>
      <p:sp>
        <p:nvSpPr>
          <p:cNvPr id="519" name="Google Shape;519;p18"/>
          <p:cNvSpPr txBox="1"/>
          <p:nvPr/>
        </p:nvSpPr>
        <p:spPr>
          <a:xfrm>
            <a:off x="8743953" y="2857564"/>
            <a:ext cx="2644519"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rPr>
              <a:t>Các bài báo, nghiên cứu về hệ thống cháy thông minh</a:t>
            </a:r>
            <a:endParaRPr/>
          </a:p>
        </p:txBody>
      </p:sp>
      <p:sp>
        <p:nvSpPr>
          <p:cNvPr id="520" name="Google Shape;520;p18"/>
          <p:cNvSpPr/>
          <p:nvPr/>
        </p:nvSpPr>
        <p:spPr>
          <a:xfrm>
            <a:off x="9761526" y="1963481"/>
            <a:ext cx="622189" cy="622189"/>
          </a:xfrm>
          <a:prstGeom prst="roundRect">
            <a:avLst>
              <a:gd fmla="val 16667" name="adj"/>
            </a:avLst>
          </a:prstGeom>
          <a:no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21" name="Google Shape;521;p18"/>
          <p:cNvSpPr/>
          <p:nvPr/>
        </p:nvSpPr>
        <p:spPr>
          <a:xfrm>
            <a:off x="9929917" y="2150215"/>
            <a:ext cx="285406" cy="208600"/>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22" name="Google Shape;522;p18"/>
          <p:cNvSpPr txBox="1"/>
          <p:nvPr/>
        </p:nvSpPr>
        <p:spPr>
          <a:xfrm>
            <a:off x="8743953" y="5386375"/>
            <a:ext cx="2644519"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rPr>
              <a:t>Tài liệu Proteus, Arduino</a:t>
            </a:r>
            <a:endParaRPr/>
          </a:p>
        </p:txBody>
      </p:sp>
      <p:sp>
        <p:nvSpPr>
          <p:cNvPr id="523" name="Google Shape;523;p18"/>
          <p:cNvSpPr/>
          <p:nvPr/>
        </p:nvSpPr>
        <p:spPr>
          <a:xfrm>
            <a:off x="9823126" y="4511492"/>
            <a:ext cx="622200" cy="622200"/>
          </a:xfrm>
          <a:prstGeom prst="roundRect">
            <a:avLst>
              <a:gd fmla="val 16667" name="adj"/>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24" name="Google Shape;524;p18"/>
          <p:cNvSpPr txBox="1"/>
          <p:nvPr/>
        </p:nvSpPr>
        <p:spPr>
          <a:xfrm>
            <a:off x="1096690" y="2813731"/>
            <a:ext cx="2644500" cy="537900"/>
          </a:xfrm>
          <a:prstGeom prst="rect">
            <a:avLst/>
          </a:prstGeom>
          <a:noFill/>
          <a:ln>
            <a:noFill/>
          </a:ln>
        </p:spPr>
        <p:txBody>
          <a:bodyPr anchorCtr="0" anchor="t" bIns="45700" lIns="91425" spcFirstLastPara="1" rIns="91425" wrap="square" tIns="45700">
            <a:spAutoFit/>
          </a:bodyPr>
          <a:lstStyle/>
          <a:p>
            <a:pPr indent="0" lvl="0" marL="12065" marR="5080" rtl="0" algn="just">
              <a:lnSpc>
                <a:spcPct val="115000"/>
              </a:lnSpc>
              <a:spcBef>
                <a:spcPts val="100"/>
              </a:spcBef>
              <a:spcAft>
                <a:spcPts val="0"/>
              </a:spcAft>
              <a:buSzPts val="1100"/>
              <a:buNone/>
            </a:pPr>
            <a:r>
              <a:rPr lang="en-US" sz="1300">
                <a:solidFill>
                  <a:schemeClr val="dk1"/>
                </a:solidFill>
                <a:latin typeface="Times New Roman"/>
                <a:ea typeface="Times New Roman"/>
                <a:cs typeface="Times New Roman"/>
                <a:sym typeface="Times New Roman"/>
              </a:rPr>
              <a:t>Cửa hàng mua đồ: Kme, lkcg</a:t>
            </a:r>
            <a:br>
              <a:rPr lang="en-US" sz="1300">
                <a:solidFill>
                  <a:schemeClr val="dk1"/>
                </a:solidFill>
                <a:latin typeface="Times New Roman"/>
                <a:ea typeface="Times New Roman"/>
                <a:cs typeface="Times New Roman"/>
                <a:sym typeface="Times New Roman"/>
              </a:rPr>
            </a:br>
            <a:endParaRPr/>
          </a:p>
        </p:txBody>
      </p:sp>
      <p:sp>
        <p:nvSpPr>
          <p:cNvPr id="525" name="Google Shape;525;p18"/>
          <p:cNvSpPr/>
          <p:nvPr/>
        </p:nvSpPr>
        <p:spPr>
          <a:xfrm>
            <a:off x="1858132" y="1972373"/>
            <a:ext cx="622189" cy="622189"/>
          </a:xfrm>
          <a:prstGeom prst="roundRect">
            <a:avLst>
              <a:gd fmla="val 16667" name="adj"/>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26" name="Google Shape;526;p18"/>
          <p:cNvSpPr txBox="1"/>
          <p:nvPr/>
        </p:nvSpPr>
        <p:spPr>
          <a:xfrm>
            <a:off x="840558" y="5395268"/>
            <a:ext cx="2644519"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rPr>
              <a:t>Hàn và lắp  ghép trên 706 E3</a:t>
            </a:r>
            <a:endParaRPr/>
          </a:p>
        </p:txBody>
      </p:sp>
      <p:sp>
        <p:nvSpPr>
          <p:cNvPr id="527" name="Google Shape;527;p18"/>
          <p:cNvSpPr/>
          <p:nvPr/>
        </p:nvSpPr>
        <p:spPr>
          <a:xfrm>
            <a:off x="1858132" y="4501185"/>
            <a:ext cx="622189" cy="622189"/>
          </a:xfrm>
          <a:prstGeom prst="roundRect">
            <a:avLst>
              <a:gd fmla="val 16667" name="adj"/>
            </a:avLst>
          </a:prstGeom>
          <a:no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28" name="Google Shape;528;p18"/>
          <p:cNvSpPr/>
          <p:nvPr/>
        </p:nvSpPr>
        <p:spPr>
          <a:xfrm rot="-900000">
            <a:off x="1998970" y="4674796"/>
            <a:ext cx="337277" cy="295599"/>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29" name="Google Shape;529;p18"/>
          <p:cNvSpPr/>
          <p:nvPr/>
        </p:nvSpPr>
        <p:spPr>
          <a:xfrm>
            <a:off x="9910595" y="4637842"/>
            <a:ext cx="338883" cy="333208"/>
          </a:xfrm>
          <a:custGeom>
            <a:rect b="b" l="l" r="r" t="t"/>
            <a:pathLst>
              <a:path extrusionOk="0" h="3786842" w="385132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30" name="Google Shape;530;p18"/>
          <p:cNvSpPr/>
          <p:nvPr/>
        </p:nvSpPr>
        <p:spPr>
          <a:xfrm>
            <a:off x="1991022" y="2105435"/>
            <a:ext cx="360149" cy="357642"/>
          </a:xfrm>
          <a:custGeom>
            <a:rect b="b" l="l" r="r" t="t"/>
            <a:pathLst>
              <a:path extrusionOk="0" h="3795110" w="3821708">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nvGrpSpPr>
          <p:cNvPr id="531" name="Google Shape;531;p18"/>
          <p:cNvGrpSpPr/>
          <p:nvPr/>
        </p:nvGrpSpPr>
        <p:grpSpPr>
          <a:xfrm>
            <a:off x="5391282" y="2901800"/>
            <a:ext cx="1376685" cy="1270601"/>
            <a:chOff x="7417766" y="2396187"/>
            <a:chExt cx="1787468" cy="1649730"/>
          </a:xfrm>
        </p:grpSpPr>
        <p:sp>
          <p:nvSpPr>
            <p:cNvPr id="532" name="Google Shape;532;p18"/>
            <p:cNvSpPr/>
            <p:nvPr/>
          </p:nvSpPr>
          <p:spPr>
            <a:xfrm>
              <a:off x="7417766" y="2398092"/>
              <a:ext cx="885825" cy="1647825"/>
            </a:xfrm>
            <a:custGeom>
              <a:rect b="b" l="l" r="r" t="t"/>
              <a:pathLst>
                <a:path extrusionOk="0" h="1647825" w="885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533" name="Google Shape;533;p18"/>
            <p:cNvSpPr/>
            <p:nvPr/>
          </p:nvSpPr>
          <p:spPr>
            <a:xfrm>
              <a:off x="8319409" y="2396187"/>
              <a:ext cx="885825" cy="1647825"/>
            </a:xfrm>
            <a:custGeom>
              <a:rect b="b" l="l" r="r" t="t"/>
              <a:pathLst>
                <a:path extrusionOk="0" h="1647825" w="885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3"/>
          <p:cNvSpPr/>
          <p:nvPr/>
        </p:nvSpPr>
        <p:spPr>
          <a:xfrm>
            <a:off x="0" y="2373923"/>
            <a:ext cx="12192000" cy="2110154"/>
          </a:xfrm>
          <a:prstGeom prst="rect">
            <a:avLst/>
          </a:prstGeom>
          <a:solidFill>
            <a:schemeClr val="accent5">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43"/>
          <p:cNvSpPr txBox="1"/>
          <p:nvPr/>
        </p:nvSpPr>
        <p:spPr>
          <a:xfrm>
            <a:off x="0" y="2769507"/>
            <a:ext cx="12192000"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Calibri"/>
                <a:ea typeface="Calibri"/>
                <a:cs typeface="Calibri"/>
                <a:sym typeface="Calibri"/>
              </a:rPr>
              <a:t>THANK YOU</a:t>
            </a:r>
            <a:endParaRPr sz="60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3"/>
          <p:cNvGrpSpPr/>
          <p:nvPr/>
        </p:nvGrpSpPr>
        <p:grpSpPr>
          <a:xfrm>
            <a:off x="4432359" y="175203"/>
            <a:ext cx="5621924" cy="958096"/>
            <a:chOff x="4753009" y="790578"/>
            <a:chExt cx="5621924" cy="958096"/>
          </a:xfrm>
        </p:grpSpPr>
        <p:sp>
          <p:nvSpPr>
            <p:cNvPr id="151" name="Google Shape;151;p3"/>
            <p:cNvSpPr txBox="1"/>
            <p:nvPr/>
          </p:nvSpPr>
          <p:spPr>
            <a:xfrm>
              <a:off x="5946145" y="869517"/>
              <a:ext cx="4428788" cy="369332"/>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Cơ sở đề tài</a:t>
              </a:r>
              <a:endParaRPr b="1" sz="1800">
                <a:solidFill>
                  <a:schemeClr val="lt1"/>
                </a:solidFill>
                <a:latin typeface="Arial"/>
                <a:ea typeface="Arial"/>
                <a:cs typeface="Arial"/>
                <a:sym typeface="Arial"/>
              </a:endParaRPr>
            </a:p>
          </p:txBody>
        </p:sp>
        <p:sp>
          <p:nvSpPr>
            <p:cNvPr id="152" name="Google Shape;152;p3"/>
            <p:cNvSpPr txBox="1"/>
            <p:nvPr/>
          </p:nvSpPr>
          <p:spPr>
            <a:xfrm>
              <a:off x="4753009" y="1008016"/>
              <a:ext cx="958096" cy="52322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01</a:t>
              </a:r>
              <a:endParaRPr b="1" sz="2800">
                <a:solidFill>
                  <a:schemeClr val="lt1"/>
                </a:solidFill>
                <a:latin typeface="Arial"/>
                <a:ea typeface="Arial"/>
                <a:cs typeface="Arial"/>
                <a:sym typeface="Arial"/>
              </a:endParaRPr>
            </a:p>
          </p:txBody>
        </p:sp>
        <p:sp>
          <p:nvSpPr>
            <p:cNvPr id="153" name="Google Shape;153;p3"/>
            <p:cNvSpPr/>
            <p:nvPr/>
          </p:nvSpPr>
          <p:spPr>
            <a:xfrm>
              <a:off x="4753009" y="790578"/>
              <a:ext cx="958096" cy="958096"/>
            </a:xfrm>
            <a:custGeom>
              <a:rect b="b" l="l" r="r" t="t"/>
              <a:pathLst>
                <a:path extrusionOk="0" h="1182653" w="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54" name="Google Shape;154;p3"/>
          <p:cNvGrpSpPr/>
          <p:nvPr/>
        </p:nvGrpSpPr>
        <p:grpSpPr>
          <a:xfrm>
            <a:off x="4431858" y="3594602"/>
            <a:ext cx="5595548" cy="958096"/>
            <a:chOff x="6324210" y="5109327"/>
            <a:chExt cx="5595548" cy="958096"/>
          </a:xfrm>
        </p:grpSpPr>
        <p:sp>
          <p:nvSpPr>
            <p:cNvPr id="155" name="Google Shape;155;p3"/>
            <p:cNvSpPr txBox="1"/>
            <p:nvPr/>
          </p:nvSpPr>
          <p:spPr>
            <a:xfrm>
              <a:off x="7490970" y="5188266"/>
              <a:ext cx="4428788" cy="369332"/>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Mô tả hoạt động</a:t>
              </a:r>
              <a:endParaRPr b="1" sz="1800">
                <a:solidFill>
                  <a:schemeClr val="lt1"/>
                </a:solidFill>
                <a:latin typeface="Arial"/>
                <a:ea typeface="Arial"/>
                <a:cs typeface="Arial"/>
                <a:sym typeface="Arial"/>
              </a:endParaRPr>
            </a:p>
          </p:txBody>
        </p:sp>
        <p:sp>
          <p:nvSpPr>
            <p:cNvPr id="156" name="Google Shape;156;p3"/>
            <p:cNvSpPr txBox="1"/>
            <p:nvPr/>
          </p:nvSpPr>
          <p:spPr>
            <a:xfrm>
              <a:off x="6324210" y="5326765"/>
              <a:ext cx="958096" cy="52322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04</a:t>
              </a:r>
              <a:endParaRPr b="1" sz="2800">
                <a:solidFill>
                  <a:schemeClr val="lt1"/>
                </a:solidFill>
                <a:latin typeface="Arial"/>
                <a:ea typeface="Arial"/>
                <a:cs typeface="Arial"/>
                <a:sym typeface="Arial"/>
              </a:endParaRPr>
            </a:p>
          </p:txBody>
        </p:sp>
        <p:sp>
          <p:nvSpPr>
            <p:cNvPr id="157" name="Google Shape;157;p3"/>
            <p:cNvSpPr/>
            <p:nvPr/>
          </p:nvSpPr>
          <p:spPr>
            <a:xfrm>
              <a:off x="6324210" y="5109327"/>
              <a:ext cx="958096" cy="958096"/>
            </a:xfrm>
            <a:custGeom>
              <a:rect b="b" l="l" r="r" t="t"/>
              <a:pathLst>
                <a:path extrusionOk="0" h="1182653" w="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58" name="Google Shape;158;p3"/>
          <p:cNvSpPr txBox="1"/>
          <p:nvPr/>
        </p:nvSpPr>
        <p:spPr>
          <a:xfrm>
            <a:off x="1997712" y="484796"/>
            <a:ext cx="2925900" cy="769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400">
                <a:solidFill>
                  <a:schemeClr val="lt1"/>
                </a:solidFill>
              </a:rPr>
              <a:t>Mục lục</a:t>
            </a:r>
            <a:endParaRPr sz="4400">
              <a:solidFill>
                <a:schemeClr val="lt1"/>
              </a:solidFill>
              <a:latin typeface="Arial"/>
              <a:ea typeface="Arial"/>
              <a:cs typeface="Arial"/>
              <a:sym typeface="Arial"/>
            </a:endParaRPr>
          </a:p>
        </p:txBody>
      </p:sp>
      <p:grpSp>
        <p:nvGrpSpPr>
          <p:cNvPr id="159" name="Google Shape;159;p3"/>
          <p:cNvGrpSpPr/>
          <p:nvPr/>
        </p:nvGrpSpPr>
        <p:grpSpPr>
          <a:xfrm>
            <a:off x="4431784" y="1347011"/>
            <a:ext cx="5595702" cy="957949"/>
            <a:chOff x="5276743" y="2230161"/>
            <a:chExt cx="5595702" cy="957949"/>
          </a:xfrm>
        </p:grpSpPr>
        <p:sp>
          <p:nvSpPr>
            <p:cNvPr id="160" name="Google Shape;160;p3"/>
            <p:cNvSpPr txBox="1"/>
            <p:nvPr/>
          </p:nvSpPr>
          <p:spPr>
            <a:xfrm>
              <a:off x="5276743" y="2447599"/>
              <a:ext cx="958200" cy="5232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02</a:t>
              </a:r>
              <a:endParaRPr b="1" sz="2800">
                <a:solidFill>
                  <a:schemeClr val="lt1"/>
                </a:solidFill>
                <a:latin typeface="Arial"/>
                <a:ea typeface="Arial"/>
                <a:cs typeface="Arial"/>
                <a:sym typeface="Arial"/>
              </a:endParaRPr>
            </a:p>
          </p:txBody>
        </p:sp>
        <p:sp>
          <p:nvSpPr>
            <p:cNvPr id="161" name="Google Shape;161;p3"/>
            <p:cNvSpPr/>
            <p:nvPr/>
          </p:nvSpPr>
          <p:spPr>
            <a:xfrm>
              <a:off x="5276743" y="2230161"/>
              <a:ext cx="957949" cy="957949"/>
            </a:xfrm>
            <a:custGeom>
              <a:rect b="b" l="l" r="r" t="t"/>
              <a:pathLst>
                <a:path extrusionOk="0" h="1182653" w="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3"/>
            <p:cNvSpPr txBox="1"/>
            <p:nvPr/>
          </p:nvSpPr>
          <p:spPr>
            <a:xfrm>
              <a:off x="6443531" y="2309100"/>
              <a:ext cx="4428914"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C</a:t>
              </a:r>
              <a:r>
                <a:rPr b="1" lang="en-US" sz="1800">
                  <a:solidFill>
                    <a:schemeClr val="lt1"/>
                  </a:solidFill>
                </a:rPr>
                <a:t>ấu tạo sản phẩm</a:t>
              </a:r>
              <a:endParaRPr b="1" sz="1800">
                <a:solidFill>
                  <a:schemeClr val="lt1"/>
                </a:solidFill>
                <a:latin typeface="Arial"/>
                <a:ea typeface="Arial"/>
                <a:cs typeface="Arial"/>
                <a:sym typeface="Arial"/>
              </a:endParaRPr>
            </a:p>
          </p:txBody>
        </p:sp>
      </p:grpSp>
      <p:grpSp>
        <p:nvGrpSpPr>
          <p:cNvPr id="163" name="Google Shape;163;p3"/>
          <p:cNvGrpSpPr/>
          <p:nvPr/>
        </p:nvGrpSpPr>
        <p:grpSpPr>
          <a:xfrm>
            <a:off x="4445470" y="2508894"/>
            <a:ext cx="5595702" cy="957949"/>
            <a:chOff x="5800477" y="3669744"/>
            <a:chExt cx="5595702" cy="957949"/>
          </a:xfrm>
        </p:grpSpPr>
        <p:sp>
          <p:nvSpPr>
            <p:cNvPr id="164" name="Google Shape;164;p3"/>
            <p:cNvSpPr txBox="1"/>
            <p:nvPr/>
          </p:nvSpPr>
          <p:spPr>
            <a:xfrm>
              <a:off x="5800477" y="3887182"/>
              <a:ext cx="958200" cy="5232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03</a:t>
              </a:r>
              <a:endParaRPr b="1" sz="2800">
                <a:solidFill>
                  <a:schemeClr val="lt1"/>
                </a:solidFill>
                <a:latin typeface="Arial"/>
                <a:ea typeface="Arial"/>
                <a:cs typeface="Arial"/>
                <a:sym typeface="Arial"/>
              </a:endParaRPr>
            </a:p>
          </p:txBody>
        </p:sp>
        <p:sp>
          <p:nvSpPr>
            <p:cNvPr id="165" name="Google Shape;165;p3"/>
            <p:cNvSpPr/>
            <p:nvPr/>
          </p:nvSpPr>
          <p:spPr>
            <a:xfrm>
              <a:off x="5800477" y="3669744"/>
              <a:ext cx="957949" cy="957949"/>
            </a:xfrm>
            <a:custGeom>
              <a:rect b="b" l="l" r="r" t="t"/>
              <a:pathLst>
                <a:path extrusionOk="0" h="1182653" w="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3"/>
            <p:cNvSpPr txBox="1"/>
            <p:nvPr/>
          </p:nvSpPr>
          <p:spPr>
            <a:xfrm>
              <a:off x="6967265" y="3748683"/>
              <a:ext cx="4428913"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Sơ đồ mô phỏng</a:t>
              </a:r>
              <a:endParaRPr b="1" sz="1800">
                <a:solidFill>
                  <a:schemeClr val="lt1"/>
                </a:solidFill>
                <a:latin typeface="Arial"/>
                <a:ea typeface="Arial"/>
                <a:cs typeface="Arial"/>
                <a:sym typeface="Arial"/>
              </a:endParaRPr>
            </a:p>
          </p:txBody>
        </p:sp>
      </p:grpSp>
      <p:grpSp>
        <p:nvGrpSpPr>
          <p:cNvPr id="167" name="Google Shape;167;p3"/>
          <p:cNvGrpSpPr/>
          <p:nvPr/>
        </p:nvGrpSpPr>
        <p:grpSpPr>
          <a:xfrm>
            <a:off x="4385083" y="4723477"/>
            <a:ext cx="5595660" cy="957949"/>
            <a:chOff x="6324210" y="5109327"/>
            <a:chExt cx="5595660" cy="957949"/>
          </a:xfrm>
        </p:grpSpPr>
        <p:sp>
          <p:nvSpPr>
            <p:cNvPr id="168" name="Google Shape;168;p3"/>
            <p:cNvSpPr txBox="1"/>
            <p:nvPr/>
          </p:nvSpPr>
          <p:spPr>
            <a:xfrm>
              <a:off x="7490970" y="5188266"/>
              <a:ext cx="44289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Ứng dụng</a:t>
              </a:r>
              <a:endParaRPr b="1" sz="1800">
                <a:solidFill>
                  <a:schemeClr val="lt1"/>
                </a:solidFill>
                <a:latin typeface="Arial"/>
                <a:ea typeface="Arial"/>
                <a:cs typeface="Arial"/>
                <a:sym typeface="Arial"/>
              </a:endParaRPr>
            </a:p>
          </p:txBody>
        </p:sp>
        <p:sp>
          <p:nvSpPr>
            <p:cNvPr id="169" name="Google Shape;169;p3"/>
            <p:cNvSpPr txBox="1"/>
            <p:nvPr/>
          </p:nvSpPr>
          <p:spPr>
            <a:xfrm>
              <a:off x="6324210" y="5326765"/>
              <a:ext cx="958200" cy="5232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a:t>
              </a:r>
              <a:r>
                <a:rPr b="1" lang="en-US" sz="2800">
                  <a:solidFill>
                    <a:schemeClr val="lt1"/>
                  </a:solidFill>
                </a:rPr>
                <a:t>5</a:t>
              </a:r>
              <a:endParaRPr b="1" sz="2800">
                <a:solidFill>
                  <a:schemeClr val="lt1"/>
                </a:solidFill>
                <a:latin typeface="Arial"/>
                <a:ea typeface="Arial"/>
                <a:cs typeface="Arial"/>
                <a:sym typeface="Arial"/>
              </a:endParaRPr>
            </a:p>
          </p:txBody>
        </p:sp>
        <p:sp>
          <p:nvSpPr>
            <p:cNvPr id="170" name="Google Shape;170;p3"/>
            <p:cNvSpPr/>
            <p:nvPr/>
          </p:nvSpPr>
          <p:spPr>
            <a:xfrm>
              <a:off x="6324210" y="5109327"/>
              <a:ext cx="957949" cy="957949"/>
            </a:xfrm>
            <a:custGeom>
              <a:rect b="b" l="l" r="r" t="t"/>
              <a:pathLst>
                <a:path extrusionOk="0" h="1182653" w="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71" name="Google Shape;171;p3"/>
          <p:cNvGrpSpPr/>
          <p:nvPr/>
        </p:nvGrpSpPr>
        <p:grpSpPr>
          <a:xfrm>
            <a:off x="4431784" y="5766611"/>
            <a:ext cx="5595688" cy="957949"/>
            <a:chOff x="5276743" y="2230161"/>
            <a:chExt cx="5595688" cy="957949"/>
          </a:xfrm>
        </p:grpSpPr>
        <p:sp>
          <p:nvSpPr>
            <p:cNvPr id="172" name="Google Shape;172;p3"/>
            <p:cNvSpPr txBox="1"/>
            <p:nvPr/>
          </p:nvSpPr>
          <p:spPr>
            <a:xfrm>
              <a:off x="5276743" y="2447599"/>
              <a:ext cx="958200" cy="5232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a:t>
              </a:r>
              <a:r>
                <a:rPr b="1" lang="en-US" sz="2800">
                  <a:solidFill>
                    <a:schemeClr val="lt1"/>
                  </a:solidFill>
                </a:rPr>
                <a:t>6</a:t>
              </a:r>
              <a:endParaRPr b="1" sz="2800">
                <a:solidFill>
                  <a:schemeClr val="lt1"/>
                </a:solidFill>
                <a:latin typeface="Arial"/>
                <a:ea typeface="Arial"/>
                <a:cs typeface="Arial"/>
                <a:sym typeface="Arial"/>
              </a:endParaRPr>
            </a:p>
          </p:txBody>
        </p:sp>
        <p:sp>
          <p:nvSpPr>
            <p:cNvPr id="173" name="Google Shape;173;p3"/>
            <p:cNvSpPr/>
            <p:nvPr/>
          </p:nvSpPr>
          <p:spPr>
            <a:xfrm>
              <a:off x="5276743" y="2230161"/>
              <a:ext cx="957949" cy="957949"/>
            </a:xfrm>
            <a:custGeom>
              <a:rect b="b" l="l" r="r" t="t"/>
              <a:pathLst>
                <a:path extrusionOk="0" h="1182653" w="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3"/>
            <p:cNvSpPr txBox="1"/>
            <p:nvPr/>
          </p:nvSpPr>
          <p:spPr>
            <a:xfrm>
              <a:off x="6443531" y="2309100"/>
              <a:ext cx="44289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Tài liệu tham khảo</a:t>
              </a:r>
              <a:endParaRPr b="1" sz="18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4"/>
          <p:cNvPicPr preferRelativeResize="0"/>
          <p:nvPr>
            <p:ph idx="2" type="pic"/>
          </p:nvPr>
        </p:nvPicPr>
        <p:blipFill rotWithShape="1">
          <a:blip r:embed="rId3">
            <a:alphaModFix/>
          </a:blip>
          <a:srcRect b="0" l="22988" r="22983" t="0"/>
          <a:stretch/>
        </p:blipFill>
        <p:spPr>
          <a:xfrm>
            <a:off x="0" y="0"/>
            <a:ext cx="5921700" cy="6858000"/>
          </a:xfrm>
          <a:prstGeom prst="roundRect">
            <a:avLst>
              <a:gd fmla="val 0" name="adj"/>
            </a:avLst>
          </a:prstGeom>
          <a:solidFill>
            <a:srgbClr val="F2F2F2"/>
          </a:solidFill>
          <a:ln>
            <a:noFill/>
          </a:ln>
        </p:spPr>
      </p:pic>
      <p:sp>
        <p:nvSpPr>
          <p:cNvPr id="180" name="Google Shape;180;p14"/>
          <p:cNvSpPr/>
          <p:nvPr/>
        </p:nvSpPr>
        <p:spPr>
          <a:xfrm flipH="1">
            <a:off x="797817" y="3557117"/>
            <a:ext cx="11394183" cy="3300883"/>
          </a:xfrm>
          <a:custGeom>
            <a:rect b="b" l="l" r="r" t="t"/>
            <a:pathLst>
              <a:path extrusionOk="0" h="3300883" w="11394183">
                <a:moveTo>
                  <a:pt x="3168075" y="3011446"/>
                </a:moveTo>
                <a:cubicBezTo>
                  <a:pt x="3133237" y="3004189"/>
                  <a:pt x="3141946" y="3031042"/>
                  <a:pt x="3141946" y="3047736"/>
                </a:cubicBezTo>
                <a:lnTo>
                  <a:pt x="3141946" y="3300883"/>
                </a:lnTo>
                <a:lnTo>
                  <a:pt x="3165898" y="3300883"/>
                </a:lnTo>
                <a:lnTo>
                  <a:pt x="3165898" y="3029591"/>
                </a:lnTo>
                <a:cubicBezTo>
                  <a:pt x="3165898" y="3023059"/>
                  <a:pt x="3167349" y="3017253"/>
                  <a:pt x="3168075" y="3011446"/>
                </a:cubicBezTo>
                <a:close/>
                <a:moveTo>
                  <a:pt x="2591366" y="3007317"/>
                </a:moveTo>
                <a:cubicBezTo>
                  <a:pt x="2577282" y="3007181"/>
                  <a:pt x="2577282" y="3023783"/>
                  <a:pt x="2577282" y="3041202"/>
                </a:cubicBezTo>
                <a:cubicBezTo>
                  <a:pt x="2577352" y="3127762"/>
                  <a:pt x="2577421" y="3214323"/>
                  <a:pt x="2577491" y="3300883"/>
                </a:cubicBezTo>
                <a:lnTo>
                  <a:pt x="2606313" y="3300883"/>
                </a:lnTo>
                <a:lnTo>
                  <a:pt x="2606313" y="3041928"/>
                </a:lnTo>
                <a:cubicBezTo>
                  <a:pt x="2606313" y="3031767"/>
                  <a:pt x="2604135" y="3022332"/>
                  <a:pt x="2610667" y="3013622"/>
                </a:cubicBezTo>
                <a:cubicBezTo>
                  <a:pt x="2602321" y="3009268"/>
                  <a:pt x="2596061" y="3007362"/>
                  <a:pt x="2591366" y="3007317"/>
                </a:cubicBezTo>
                <a:close/>
                <a:moveTo>
                  <a:pt x="2903083" y="3005447"/>
                </a:moveTo>
                <a:cubicBezTo>
                  <a:pt x="2898490" y="3005594"/>
                  <a:pt x="2893182" y="3007091"/>
                  <a:pt x="2887195" y="3009994"/>
                </a:cubicBezTo>
                <a:cubicBezTo>
                  <a:pt x="2869776" y="3018703"/>
                  <a:pt x="2877033" y="3035396"/>
                  <a:pt x="2877033" y="3048460"/>
                </a:cubicBezTo>
                <a:lnTo>
                  <a:pt x="2877033" y="3300883"/>
                </a:lnTo>
                <a:lnTo>
                  <a:pt x="2924210" y="3300883"/>
                </a:lnTo>
                <a:lnTo>
                  <a:pt x="2924210" y="3039025"/>
                </a:lnTo>
                <a:cubicBezTo>
                  <a:pt x="2924210" y="3016707"/>
                  <a:pt x="2916862" y="3005004"/>
                  <a:pt x="2903083" y="3005447"/>
                </a:cubicBezTo>
                <a:close/>
                <a:moveTo>
                  <a:pt x="1413840" y="2870642"/>
                </a:moveTo>
                <a:cubicBezTo>
                  <a:pt x="1414566" y="2872094"/>
                  <a:pt x="1414566" y="2872820"/>
                  <a:pt x="1414566" y="2874271"/>
                </a:cubicBezTo>
                <a:lnTo>
                  <a:pt x="1228038" y="2874271"/>
                </a:lnTo>
                <a:lnTo>
                  <a:pt x="1228038" y="2870642"/>
                </a:lnTo>
                <a:lnTo>
                  <a:pt x="1413840" y="2870642"/>
                </a:lnTo>
                <a:close/>
                <a:moveTo>
                  <a:pt x="3635032" y="2179418"/>
                </a:moveTo>
                <a:cubicBezTo>
                  <a:pt x="3639659" y="2178965"/>
                  <a:pt x="3644558" y="2179690"/>
                  <a:pt x="3649275" y="2179690"/>
                </a:cubicBezTo>
                <a:lnTo>
                  <a:pt x="4079669" y="2179690"/>
                </a:lnTo>
                <a:cubicBezTo>
                  <a:pt x="4084023" y="2179690"/>
                  <a:pt x="4089104" y="2180416"/>
                  <a:pt x="4093459" y="2186222"/>
                </a:cubicBezTo>
                <a:lnTo>
                  <a:pt x="3622421" y="2186222"/>
                </a:lnTo>
                <a:lnTo>
                  <a:pt x="3624598" y="2190577"/>
                </a:lnTo>
                <a:lnTo>
                  <a:pt x="4062975" y="2190577"/>
                </a:lnTo>
                <a:cubicBezTo>
                  <a:pt x="4092733" y="2190577"/>
                  <a:pt x="4102168" y="2197835"/>
                  <a:pt x="4102168" y="2228318"/>
                </a:cubicBezTo>
                <a:cubicBezTo>
                  <a:pt x="4101443" y="2291462"/>
                  <a:pt x="4099265" y="2353880"/>
                  <a:pt x="4093459" y="2416298"/>
                </a:cubicBezTo>
                <a:cubicBezTo>
                  <a:pt x="4091281" y="2438072"/>
                  <a:pt x="4082572" y="2447507"/>
                  <a:pt x="4059347" y="2447507"/>
                </a:cubicBezTo>
                <a:lnTo>
                  <a:pt x="3650000" y="2447507"/>
                </a:lnTo>
                <a:cubicBezTo>
                  <a:pt x="3628228" y="2447507"/>
                  <a:pt x="3618791" y="2440975"/>
                  <a:pt x="3621696" y="2418475"/>
                </a:cubicBezTo>
                <a:cubicBezTo>
                  <a:pt x="3623872" y="2400330"/>
                  <a:pt x="3615163" y="2397427"/>
                  <a:pt x="3598470" y="2396702"/>
                </a:cubicBezTo>
                <a:cubicBezTo>
                  <a:pt x="3567260" y="2394524"/>
                  <a:pt x="3533875" y="2408315"/>
                  <a:pt x="3504842" y="2387266"/>
                </a:cubicBezTo>
                <a:cubicBezTo>
                  <a:pt x="3496859" y="2341541"/>
                  <a:pt x="3493230" y="2295817"/>
                  <a:pt x="3506294" y="2251543"/>
                </a:cubicBezTo>
                <a:cubicBezTo>
                  <a:pt x="3543309" y="2237754"/>
                  <a:pt x="3580324" y="2239930"/>
                  <a:pt x="3618791" y="2250818"/>
                </a:cubicBezTo>
                <a:cubicBezTo>
                  <a:pt x="3625324" y="2232673"/>
                  <a:pt x="3620969" y="2213802"/>
                  <a:pt x="3620969" y="2195657"/>
                </a:cubicBezTo>
                <a:cubicBezTo>
                  <a:pt x="3617340" y="2192028"/>
                  <a:pt x="3614437" y="2188400"/>
                  <a:pt x="3622421" y="2186222"/>
                </a:cubicBezTo>
                <a:cubicBezTo>
                  <a:pt x="3626050" y="2181505"/>
                  <a:pt x="3630405" y="2179872"/>
                  <a:pt x="3635032" y="2179418"/>
                </a:cubicBezTo>
                <a:close/>
                <a:moveTo>
                  <a:pt x="76208" y="1218744"/>
                </a:moveTo>
                <a:cubicBezTo>
                  <a:pt x="10161" y="1219469"/>
                  <a:pt x="1452" y="1231082"/>
                  <a:pt x="0" y="1294951"/>
                </a:cubicBezTo>
                <a:lnTo>
                  <a:pt x="0" y="1338499"/>
                </a:lnTo>
                <a:lnTo>
                  <a:pt x="0" y="3206684"/>
                </a:lnTo>
                <a:cubicBezTo>
                  <a:pt x="0" y="3226280"/>
                  <a:pt x="0" y="3245151"/>
                  <a:pt x="1452" y="3264747"/>
                </a:cubicBezTo>
                <a:cubicBezTo>
                  <a:pt x="1815" y="3272731"/>
                  <a:pt x="2904" y="3280533"/>
                  <a:pt x="5988" y="3287337"/>
                </a:cubicBezTo>
                <a:lnTo>
                  <a:pt x="19459" y="3300883"/>
                </a:lnTo>
                <a:lnTo>
                  <a:pt x="25633" y="3300883"/>
                </a:lnTo>
                <a:lnTo>
                  <a:pt x="26219" y="3300311"/>
                </a:lnTo>
                <a:lnTo>
                  <a:pt x="26699" y="3300883"/>
                </a:lnTo>
                <a:lnTo>
                  <a:pt x="1001629" y="3300883"/>
                </a:lnTo>
                <a:lnTo>
                  <a:pt x="1038606" y="3290150"/>
                </a:lnTo>
                <a:cubicBezTo>
                  <a:pt x="1029171" y="3272006"/>
                  <a:pt x="1012478" y="3262570"/>
                  <a:pt x="997236" y="3251683"/>
                </a:cubicBezTo>
                <a:cubicBezTo>
                  <a:pt x="880384" y="3165314"/>
                  <a:pt x="784580" y="3060074"/>
                  <a:pt x="706920" y="2937416"/>
                </a:cubicBezTo>
                <a:cubicBezTo>
                  <a:pt x="643051" y="2835805"/>
                  <a:pt x="592971" y="2728388"/>
                  <a:pt x="566116" y="2610810"/>
                </a:cubicBezTo>
                <a:cubicBezTo>
                  <a:pt x="549423" y="2604278"/>
                  <a:pt x="548698" y="2591939"/>
                  <a:pt x="553779" y="2577424"/>
                </a:cubicBezTo>
                <a:cubicBezTo>
                  <a:pt x="551601" y="2570165"/>
                  <a:pt x="548698" y="2563633"/>
                  <a:pt x="545795" y="2556376"/>
                </a:cubicBezTo>
                <a:cubicBezTo>
                  <a:pt x="528376" y="2515006"/>
                  <a:pt x="524021" y="2470007"/>
                  <a:pt x="521117" y="2426459"/>
                </a:cubicBezTo>
                <a:cubicBezTo>
                  <a:pt x="513134" y="2316139"/>
                  <a:pt x="511682" y="2205819"/>
                  <a:pt x="528376" y="2095499"/>
                </a:cubicBezTo>
                <a:cubicBezTo>
                  <a:pt x="529827" y="2086789"/>
                  <a:pt x="529827" y="2075903"/>
                  <a:pt x="538537" y="2069371"/>
                </a:cubicBezTo>
                <a:lnTo>
                  <a:pt x="538537" y="2066467"/>
                </a:lnTo>
                <a:cubicBezTo>
                  <a:pt x="539988" y="1990260"/>
                  <a:pt x="567568" y="1919857"/>
                  <a:pt x="593697" y="1850181"/>
                </a:cubicBezTo>
                <a:cubicBezTo>
                  <a:pt x="656115" y="1685427"/>
                  <a:pt x="751193" y="1540995"/>
                  <a:pt x="880384" y="1419788"/>
                </a:cubicBezTo>
                <a:cubicBezTo>
                  <a:pt x="888368" y="1411804"/>
                  <a:pt x="894175" y="1398014"/>
                  <a:pt x="909415" y="1403095"/>
                </a:cubicBezTo>
                <a:cubicBezTo>
                  <a:pt x="920303" y="1366079"/>
                  <a:pt x="955866" y="1353741"/>
                  <a:pt x="981269" y="1331967"/>
                </a:cubicBezTo>
                <a:cubicBezTo>
                  <a:pt x="1013204" y="1305113"/>
                  <a:pt x="1050219" y="1283340"/>
                  <a:pt x="1085057" y="1260114"/>
                </a:cubicBezTo>
                <a:cubicBezTo>
                  <a:pt x="1096670" y="1252856"/>
                  <a:pt x="1108282" y="1246324"/>
                  <a:pt x="1107556" y="1230357"/>
                </a:cubicBezTo>
                <a:cubicBezTo>
                  <a:pt x="1096670" y="1217293"/>
                  <a:pt x="1080703" y="1219469"/>
                  <a:pt x="1066912" y="1219469"/>
                </a:cubicBezTo>
                <a:lnTo>
                  <a:pt x="76208" y="1218744"/>
                </a:lnTo>
                <a:close/>
                <a:moveTo>
                  <a:pt x="2529381" y="142"/>
                </a:moveTo>
                <a:cubicBezTo>
                  <a:pt x="2501075" y="1594"/>
                  <a:pt x="2475672" y="16835"/>
                  <a:pt x="2466963" y="46592"/>
                </a:cubicBezTo>
                <a:cubicBezTo>
                  <a:pt x="2458978" y="74898"/>
                  <a:pt x="2469866" y="98849"/>
                  <a:pt x="2497445" y="111914"/>
                </a:cubicBezTo>
                <a:cubicBezTo>
                  <a:pt x="2522849" y="124252"/>
                  <a:pt x="2527929" y="143122"/>
                  <a:pt x="2527929" y="169977"/>
                </a:cubicBezTo>
                <a:cubicBezTo>
                  <a:pt x="2527203" y="594564"/>
                  <a:pt x="2527203" y="1019152"/>
                  <a:pt x="2527203" y="1443739"/>
                </a:cubicBezTo>
                <a:cubicBezTo>
                  <a:pt x="2527203" y="1496721"/>
                  <a:pt x="2527929" y="1550430"/>
                  <a:pt x="2527203" y="1603413"/>
                </a:cubicBezTo>
                <a:cubicBezTo>
                  <a:pt x="2527203" y="1613574"/>
                  <a:pt x="2532284" y="1629541"/>
                  <a:pt x="2517042" y="1630267"/>
                </a:cubicBezTo>
                <a:cubicBezTo>
                  <a:pt x="2487285" y="1632444"/>
                  <a:pt x="2491640" y="1652766"/>
                  <a:pt x="2491640" y="1671637"/>
                </a:cubicBezTo>
                <a:cubicBezTo>
                  <a:pt x="2491640" y="1688330"/>
                  <a:pt x="2490188" y="1705749"/>
                  <a:pt x="2491640" y="1722443"/>
                </a:cubicBezTo>
                <a:cubicBezTo>
                  <a:pt x="2493091" y="1740587"/>
                  <a:pt x="2487285" y="1749297"/>
                  <a:pt x="2467688" y="1748571"/>
                </a:cubicBezTo>
                <a:cubicBezTo>
                  <a:pt x="2436480" y="1747845"/>
                  <a:pt x="2404544" y="1747845"/>
                  <a:pt x="2373335" y="1748571"/>
                </a:cubicBezTo>
                <a:cubicBezTo>
                  <a:pt x="2354465" y="1749297"/>
                  <a:pt x="2348658" y="1739861"/>
                  <a:pt x="2349384" y="1721716"/>
                </a:cubicBezTo>
                <a:cubicBezTo>
                  <a:pt x="2350110" y="1697766"/>
                  <a:pt x="2350110" y="1673089"/>
                  <a:pt x="2349384" y="1649137"/>
                </a:cubicBezTo>
                <a:cubicBezTo>
                  <a:pt x="2349384" y="1641154"/>
                  <a:pt x="2355191" y="1627363"/>
                  <a:pt x="2337046" y="1630993"/>
                </a:cubicBezTo>
                <a:cubicBezTo>
                  <a:pt x="2311644" y="1636073"/>
                  <a:pt x="2310918" y="1622283"/>
                  <a:pt x="2310918" y="1601961"/>
                </a:cubicBezTo>
                <a:lnTo>
                  <a:pt x="2310918" y="861655"/>
                </a:lnTo>
                <a:cubicBezTo>
                  <a:pt x="2310918" y="842059"/>
                  <a:pt x="2313820" y="823914"/>
                  <a:pt x="2322530" y="805769"/>
                </a:cubicBezTo>
                <a:cubicBezTo>
                  <a:pt x="2345030" y="760044"/>
                  <a:pt x="2314547" y="715046"/>
                  <a:pt x="2265193" y="717949"/>
                </a:cubicBezTo>
                <a:cubicBezTo>
                  <a:pt x="2232533" y="720126"/>
                  <a:pt x="2210033" y="744077"/>
                  <a:pt x="2207130" y="781093"/>
                </a:cubicBezTo>
                <a:cubicBezTo>
                  <a:pt x="2204952" y="813753"/>
                  <a:pt x="2215839" y="836978"/>
                  <a:pt x="2253580" y="838430"/>
                </a:cubicBezTo>
                <a:cubicBezTo>
                  <a:pt x="2281886" y="839881"/>
                  <a:pt x="2277531" y="860204"/>
                  <a:pt x="2277531" y="877622"/>
                </a:cubicBezTo>
                <a:cubicBezTo>
                  <a:pt x="2277531" y="1117133"/>
                  <a:pt x="2276806" y="1356644"/>
                  <a:pt x="2278257" y="1596155"/>
                </a:cubicBezTo>
                <a:cubicBezTo>
                  <a:pt x="2278984" y="1626638"/>
                  <a:pt x="2268823" y="1635348"/>
                  <a:pt x="2241242" y="1631719"/>
                </a:cubicBezTo>
                <a:cubicBezTo>
                  <a:pt x="2215113" y="1628090"/>
                  <a:pt x="2205678" y="1638976"/>
                  <a:pt x="2205678" y="1666557"/>
                </a:cubicBezTo>
                <a:cubicBezTo>
                  <a:pt x="2205678" y="1692685"/>
                  <a:pt x="2223097" y="1729700"/>
                  <a:pt x="2204952" y="1742764"/>
                </a:cubicBezTo>
                <a:cubicBezTo>
                  <a:pt x="2186808" y="1756554"/>
                  <a:pt x="2151244" y="1747119"/>
                  <a:pt x="2123665" y="1747845"/>
                </a:cubicBezTo>
                <a:cubicBezTo>
                  <a:pt x="2116406" y="1747845"/>
                  <a:pt x="2109148" y="1747119"/>
                  <a:pt x="2101890" y="1747845"/>
                </a:cubicBezTo>
                <a:cubicBezTo>
                  <a:pt x="2081568" y="1749297"/>
                  <a:pt x="2073584" y="1740587"/>
                  <a:pt x="2074309" y="1720265"/>
                </a:cubicBezTo>
                <a:cubicBezTo>
                  <a:pt x="2075035" y="1689782"/>
                  <a:pt x="2074309" y="1660025"/>
                  <a:pt x="2074309" y="1630993"/>
                </a:cubicBezTo>
                <a:cubicBezTo>
                  <a:pt x="2051085" y="1625187"/>
                  <a:pt x="2026407" y="1644057"/>
                  <a:pt x="2008989" y="1618655"/>
                </a:cubicBezTo>
                <a:cubicBezTo>
                  <a:pt x="2001730" y="1613574"/>
                  <a:pt x="2002456" y="1606316"/>
                  <a:pt x="2002456" y="1599058"/>
                </a:cubicBezTo>
                <a:lnTo>
                  <a:pt x="2002456" y="1135278"/>
                </a:lnTo>
                <a:cubicBezTo>
                  <a:pt x="2002456" y="1129472"/>
                  <a:pt x="2003908" y="1123665"/>
                  <a:pt x="2005359" y="1117859"/>
                </a:cubicBezTo>
                <a:lnTo>
                  <a:pt x="1660609" y="1117859"/>
                </a:lnTo>
                <a:cubicBezTo>
                  <a:pt x="1647545" y="1117859"/>
                  <a:pt x="1630126" y="1124391"/>
                  <a:pt x="1623594" y="1104795"/>
                </a:cubicBezTo>
                <a:cubicBezTo>
                  <a:pt x="1614159" y="1095359"/>
                  <a:pt x="1617788" y="1083747"/>
                  <a:pt x="1617788" y="1073586"/>
                </a:cubicBezTo>
                <a:lnTo>
                  <a:pt x="1617788" y="606177"/>
                </a:lnTo>
                <a:cubicBezTo>
                  <a:pt x="1617788" y="596016"/>
                  <a:pt x="1614159" y="584403"/>
                  <a:pt x="1623594" y="575693"/>
                </a:cubicBezTo>
                <a:lnTo>
                  <a:pt x="1623594" y="576420"/>
                </a:lnTo>
                <a:cubicBezTo>
                  <a:pt x="1622868" y="569888"/>
                  <a:pt x="1622868" y="563356"/>
                  <a:pt x="1631577" y="561903"/>
                </a:cubicBezTo>
                <a:lnTo>
                  <a:pt x="1640287" y="498760"/>
                </a:lnTo>
                <a:cubicBezTo>
                  <a:pt x="1631577" y="466825"/>
                  <a:pt x="1603997" y="465374"/>
                  <a:pt x="1579321" y="467551"/>
                </a:cubicBezTo>
                <a:cubicBezTo>
                  <a:pt x="1548838" y="470454"/>
                  <a:pt x="1530693" y="492953"/>
                  <a:pt x="1526338" y="523437"/>
                </a:cubicBezTo>
                <a:cubicBezTo>
                  <a:pt x="1522709" y="546662"/>
                  <a:pt x="1523435" y="572791"/>
                  <a:pt x="1551015" y="578596"/>
                </a:cubicBezTo>
                <a:cubicBezTo>
                  <a:pt x="1582224" y="585855"/>
                  <a:pt x="1581498" y="605451"/>
                  <a:pt x="1581498" y="629402"/>
                </a:cubicBezTo>
                <a:cubicBezTo>
                  <a:pt x="1580772" y="793430"/>
                  <a:pt x="1580772" y="958186"/>
                  <a:pt x="1581498" y="1122214"/>
                </a:cubicBezTo>
                <a:cubicBezTo>
                  <a:pt x="1581498" y="1130923"/>
                  <a:pt x="1575692" y="1141810"/>
                  <a:pt x="1585853" y="1149068"/>
                </a:cubicBezTo>
                <a:cubicBezTo>
                  <a:pt x="1593836" y="1138182"/>
                  <a:pt x="1605449" y="1141084"/>
                  <a:pt x="1615610" y="1141084"/>
                </a:cubicBezTo>
                <a:lnTo>
                  <a:pt x="1943667" y="1141084"/>
                </a:lnTo>
                <a:cubicBezTo>
                  <a:pt x="1953828" y="1141084"/>
                  <a:pt x="1966167" y="1136729"/>
                  <a:pt x="1972699" y="1149793"/>
                </a:cubicBezTo>
                <a:cubicBezTo>
                  <a:pt x="1975602" y="1154874"/>
                  <a:pt x="1979957" y="1160681"/>
                  <a:pt x="1979957" y="1165761"/>
                </a:cubicBezTo>
                <a:cubicBezTo>
                  <a:pt x="1980683" y="1313822"/>
                  <a:pt x="1980683" y="1462609"/>
                  <a:pt x="1980683" y="1611396"/>
                </a:cubicBezTo>
                <a:cubicBezTo>
                  <a:pt x="1980683" y="1620106"/>
                  <a:pt x="1978506" y="1630993"/>
                  <a:pt x="1968344" y="1630267"/>
                </a:cubicBezTo>
                <a:cubicBezTo>
                  <a:pt x="1932780" y="1628090"/>
                  <a:pt x="1938587" y="1652766"/>
                  <a:pt x="1938587" y="1673814"/>
                </a:cubicBezTo>
                <a:cubicBezTo>
                  <a:pt x="1938587" y="1690507"/>
                  <a:pt x="1937861" y="1707927"/>
                  <a:pt x="1939313" y="1724619"/>
                </a:cubicBezTo>
                <a:cubicBezTo>
                  <a:pt x="1940764" y="1742764"/>
                  <a:pt x="1932780" y="1747845"/>
                  <a:pt x="1916087" y="1747845"/>
                </a:cubicBezTo>
                <a:cubicBezTo>
                  <a:pt x="1884878" y="1747119"/>
                  <a:pt x="1852943" y="1746393"/>
                  <a:pt x="1821734" y="1747845"/>
                </a:cubicBezTo>
                <a:cubicBezTo>
                  <a:pt x="1801413" y="1748571"/>
                  <a:pt x="1797058" y="1738410"/>
                  <a:pt x="1797784" y="1720991"/>
                </a:cubicBezTo>
                <a:cubicBezTo>
                  <a:pt x="1798509" y="1697039"/>
                  <a:pt x="1797784" y="1672363"/>
                  <a:pt x="1797784" y="1648412"/>
                </a:cubicBezTo>
                <a:cubicBezTo>
                  <a:pt x="1797784" y="1638976"/>
                  <a:pt x="1799235" y="1627363"/>
                  <a:pt x="1783993" y="1629541"/>
                </a:cubicBezTo>
                <a:cubicBezTo>
                  <a:pt x="1758591" y="1633170"/>
                  <a:pt x="1760768" y="1615751"/>
                  <a:pt x="1760768" y="1599784"/>
                </a:cubicBezTo>
                <a:cubicBezTo>
                  <a:pt x="1760768" y="1522124"/>
                  <a:pt x="1759317" y="1445191"/>
                  <a:pt x="1760768" y="1367531"/>
                </a:cubicBezTo>
                <a:cubicBezTo>
                  <a:pt x="1761494" y="1341403"/>
                  <a:pt x="1754236" y="1333418"/>
                  <a:pt x="1726656" y="1333418"/>
                </a:cubicBezTo>
                <a:lnTo>
                  <a:pt x="1349971" y="1334145"/>
                </a:lnTo>
                <a:cubicBezTo>
                  <a:pt x="1331826" y="1334145"/>
                  <a:pt x="1316584" y="1334145"/>
                  <a:pt x="1301343" y="1318178"/>
                </a:cubicBezTo>
                <a:cubicBezTo>
                  <a:pt x="1281021" y="1296404"/>
                  <a:pt x="1232393" y="1300758"/>
                  <a:pt x="1212797" y="1320354"/>
                </a:cubicBezTo>
                <a:cubicBezTo>
                  <a:pt x="1184491" y="1349386"/>
                  <a:pt x="1183765" y="1377692"/>
                  <a:pt x="1212071" y="1411078"/>
                </a:cubicBezTo>
                <a:cubicBezTo>
                  <a:pt x="1241102" y="1417610"/>
                  <a:pt x="1270134" y="1416885"/>
                  <a:pt x="1299166" y="1409626"/>
                </a:cubicBezTo>
                <a:cubicBezTo>
                  <a:pt x="1296262" y="1401643"/>
                  <a:pt x="1299891" y="1397289"/>
                  <a:pt x="1307149" y="1395111"/>
                </a:cubicBezTo>
                <a:lnTo>
                  <a:pt x="1307149" y="1395837"/>
                </a:lnTo>
                <a:cubicBezTo>
                  <a:pt x="1306423" y="1363902"/>
                  <a:pt x="1320940" y="1351563"/>
                  <a:pt x="1353600" y="1352289"/>
                </a:cubicBezTo>
                <a:cubicBezTo>
                  <a:pt x="1463920" y="1353741"/>
                  <a:pt x="1573515" y="1352289"/>
                  <a:pt x="1683835" y="1353015"/>
                </a:cubicBezTo>
                <a:cubicBezTo>
                  <a:pt x="1694721" y="1353015"/>
                  <a:pt x="1717947" y="1343580"/>
                  <a:pt x="1707060" y="1372612"/>
                </a:cubicBezTo>
                <a:cubicBezTo>
                  <a:pt x="1709238" y="1382047"/>
                  <a:pt x="1713592" y="1390756"/>
                  <a:pt x="1713592" y="1400191"/>
                </a:cubicBezTo>
                <a:cubicBezTo>
                  <a:pt x="1714317" y="1472044"/>
                  <a:pt x="1714317" y="1543172"/>
                  <a:pt x="1715043" y="1614299"/>
                </a:cubicBezTo>
                <a:cubicBezTo>
                  <a:pt x="1715043" y="1627363"/>
                  <a:pt x="1707785" y="1631719"/>
                  <a:pt x="1696899" y="1630267"/>
                </a:cubicBezTo>
                <a:cubicBezTo>
                  <a:pt x="1662787" y="1624461"/>
                  <a:pt x="1659158" y="1644057"/>
                  <a:pt x="1661335" y="1670911"/>
                </a:cubicBezTo>
                <a:cubicBezTo>
                  <a:pt x="1662787" y="1686878"/>
                  <a:pt x="1660609" y="1702846"/>
                  <a:pt x="1662061" y="1718087"/>
                </a:cubicBezTo>
                <a:cubicBezTo>
                  <a:pt x="1664964" y="1741313"/>
                  <a:pt x="1654077" y="1747845"/>
                  <a:pt x="1633030" y="1747119"/>
                </a:cubicBezTo>
                <a:cubicBezTo>
                  <a:pt x="1603997" y="1745668"/>
                  <a:pt x="1574966" y="1745668"/>
                  <a:pt x="1545934" y="1747119"/>
                </a:cubicBezTo>
                <a:cubicBezTo>
                  <a:pt x="1524886" y="1748571"/>
                  <a:pt x="1517628" y="1739861"/>
                  <a:pt x="1519080" y="1719540"/>
                </a:cubicBezTo>
                <a:cubicBezTo>
                  <a:pt x="1519806" y="1702846"/>
                  <a:pt x="1518354" y="1685427"/>
                  <a:pt x="1519080" y="1668734"/>
                </a:cubicBezTo>
                <a:cubicBezTo>
                  <a:pt x="1520532" y="1646960"/>
                  <a:pt x="1519806" y="1627363"/>
                  <a:pt x="1495129" y="1617928"/>
                </a:cubicBezTo>
                <a:cubicBezTo>
                  <a:pt x="1481339" y="1580914"/>
                  <a:pt x="1491500" y="1542447"/>
                  <a:pt x="1490048" y="1504706"/>
                </a:cubicBezTo>
                <a:cubicBezTo>
                  <a:pt x="1482065" y="1502528"/>
                  <a:pt x="1473355" y="1499625"/>
                  <a:pt x="1465372" y="1499625"/>
                </a:cubicBezTo>
                <a:lnTo>
                  <a:pt x="934093" y="1499625"/>
                </a:lnTo>
                <a:cubicBezTo>
                  <a:pt x="900707" y="1499625"/>
                  <a:pt x="866595" y="1501802"/>
                  <a:pt x="833208" y="1502528"/>
                </a:cubicBezTo>
                <a:cubicBezTo>
                  <a:pt x="816515" y="1503979"/>
                  <a:pt x="815063" y="1521398"/>
                  <a:pt x="794741" y="1533737"/>
                </a:cubicBezTo>
                <a:lnTo>
                  <a:pt x="898529" y="1533737"/>
                </a:lnTo>
                <a:lnTo>
                  <a:pt x="1415292" y="1533737"/>
                </a:lnTo>
                <a:cubicBezTo>
                  <a:pt x="1427631" y="1533737"/>
                  <a:pt x="1442872" y="1525753"/>
                  <a:pt x="1450130" y="1543898"/>
                </a:cubicBezTo>
                <a:cubicBezTo>
                  <a:pt x="1450856" y="1556236"/>
                  <a:pt x="1450856" y="1568575"/>
                  <a:pt x="1452307" y="1580187"/>
                </a:cubicBezTo>
                <a:cubicBezTo>
                  <a:pt x="1455936" y="1612848"/>
                  <a:pt x="1450856" y="1637525"/>
                  <a:pt x="1408034" y="1629541"/>
                </a:cubicBezTo>
                <a:cubicBezTo>
                  <a:pt x="1391341" y="1626638"/>
                  <a:pt x="1382631" y="1635348"/>
                  <a:pt x="1384083" y="1652766"/>
                </a:cubicBezTo>
                <a:lnTo>
                  <a:pt x="1384083" y="1663653"/>
                </a:lnTo>
                <a:cubicBezTo>
                  <a:pt x="1382631" y="1744942"/>
                  <a:pt x="1382631" y="1744942"/>
                  <a:pt x="1299891" y="1744942"/>
                </a:cubicBezTo>
                <a:cubicBezTo>
                  <a:pt x="1211345" y="1744942"/>
                  <a:pt x="1211345" y="1744942"/>
                  <a:pt x="1211345" y="1834214"/>
                </a:cubicBezTo>
                <a:cubicBezTo>
                  <a:pt x="1211345" y="1877035"/>
                  <a:pt x="1209894" y="1919132"/>
                  <a:pt x="1211345" y="1961227"/>
                </a:cubicBezTo>
                <a:cubicBezTo>
                  <a:pt x="1212071" y="1982275"/>
                  <a:pt x="1204813" y="1989533"/>
                  <a:pt x="1184491" y="1988082"/>
                </a:cubicBezTo>
                <a:cubicBezTo>
                  <a:pt x="1168523" y="1986630"/>
                  <a:pt x="1153282" y="1987355"/>
                  <a:pt x="1137315" y="1988082"/>
                </a:cubicBezTo>
                <a:cubicBezTo>
                  <a:pt x="1119170" y="1988807"/>
                  <a:pt x="1098847" y="1980823"/>
                  <a:pt x="1090864" y="2009129"/>
                </a:cubicBezTo>
                <a:cubicBezTo>
                  <a:pt x="1087235" y="2020742"/>
                  <a:pt x="1069090" y="2016388"/>
                  <a:pt x="1057477" y="2016388"/>
                </a:cubicBezTo>
                <a:lnTo>
                  <a:pt x="557408" y="2014210"/>
                </a:lnTo>
                <a:cubicBezTo>
                  <a:pt x="544344" y="2044694"/>
                  <a:pt x="558859" y="2049048"/>
                  <a:pt x="586439" y="2049048"/>
                </a:cubicBezTo>
                <a:lnTo>
                  <a:pt x="1056026" y="2049048"/>
                </a:lnTo>
                <a:cubicBezTo>
                  <a:pt x="1067639" y="2049774"/>
                  <a:pt x="1083606" y="2041791"/>
                  <a:pt x="1090864" y="2059209"/>
                </a:cubicBezTo>
                <a:cubicBezTo>
                  <a:pt x="1097396" y="2078080"/>
                  <a:pt x="1093041" y="2097676"/>
                  <a:pt x="1094493" y="2116546"/>
                </a:cubicBezTo>
                <a:cubicBezTo>
                  <a:pt x="1132234" y="2115095"/>
                  <a:pt x="1170701" y="2102757"/>
                  <a:pt x="1206991" y="2122353"/>
                </a:cubicBezTo>
                <a:cubicBezTo>
                  <a:pt x="1214248" y="2162997"/>
                  <a:pt x="1208442" y="2204367"/>
                  <a:pt x="1210619" y="2245011"/>
                </a:cubicBezTo>
                <a:cubicBezTo>
                  <a:pt x="1212071" y="2260979"/>
                  <a:pt x="1204813" y="2266785"/>
                  <a:pt x="1189571" y="2266060"/>
                </a:cubicBezTo>
                <a:lnTo>
                  <a:pt x="1142395" y="2266060"/>
                </a:lnTo>
                <a:cubicBezTo>
                  <a:pt x="1117718" y="2265333"/>
                  <a:pt x="1090864" y="2259527"/>
                  <a:pt x="1093767" y="2301623"/>
                </a:cubicBezTo>
                <a:cubicBezTo>
                  <a:pt x="1095218" y="2321219"/>
                  <a:pt x="1073445" y="2313962"/>
                  <a:pt x="1061832" y="2313962"/>
                </a:cubicBezTo>
                <a:lnTo>
                  <a:pt x="528376" y="2313962"/>
                </a:lnTo>
                <a:cubicBezTo>
                  <a:pt x="522570" y="2340090"/>
                  <a:pt x="534909" y="2346622"/>
                  <a:pt x="559586" y="2346622"/>
                </a:cubicBezTo>
                <a:lnTo>
                  <a:pt x="1055300" y="2346622"/>
                </a:lnTo>
                <a:cubicBezTo>
                  <a:pt x="1066912" y="2347348"/>
                  <a:pt x="1085057" y="2336461"/>
                  <a:pt x="1091589" y="2358235"/>
                </a:cubicBezTo>
                <a:cubicBezTo>
                  <a:pt x="1089412" y="2391621"/>
                  <a:pt x="1103202" y="2401056"/>
                  <a:pt x="1137315" y="2399605"/>
                </a:cubicBezTo>
                <a:cubicBezTo>
                  <a:pt x="1210619" y="2395976"/>
                  <a:pt x="1210619" y="2398153"/>
                  <a:pt x="1210619" y="2470732"/>
                </a:cubicBezTo>
                <a:lnTo>
                  <a:pt x="1137315" y="2543311"/>
                </a:lnTo>
                <a:cubicBezTo>
                  <a:pt x="1118444" y="2544037"/>
                  <a:pt x="1095944" y="2536053"/>
                  <a:pt x="1092315" y="2569440"/>
                </a:cubicBezTo>
                <a:cubicBezTo>
                  <a:pt x="1090864" y="2585407"/>
                  <a:pt x="1069816" y="2578149"/>
                  <a:pt x="1057477" y="2578149"/>
                </a:cubicBezTo>
                <a:lnTo>
                  <a:pt x="557408" y="2578875"/>
                </a:lnTo>
                <a:cubicBezTo>
                  <a:pt x="560311" y="2604278"/>
                  <a:pt x="579907" y="2599197"/>
                  <a:pt x="595875" y="2599197"/>
                </a:cubicBezTo>
                <a:lnTo>
                  <a:pt x="1048042" y="2599922"/>
                </a:lnTo>
                <a:cubicBezTo>
                  <a:pt x="1061106" y="2599922"/>
                  <a:pt x="1077074" y="2592665"/>
                  <a:pt x="1087235" y="2608632"/>
                </a:cubicBezTo>
                <a:cubicBezTo>
                  <a:pt x="1101025" y="2628954"/>
                  <a:pt x="1089412" y="2652905"/>
                  <a:pt x="1095218" y="2673954"/>
                </a:cubicBezTo>
                <a:cubicBezTo>
                  <a:pt x="1132234" y="2665244"/>
                  <a:pt x="1168523" y="2656534"/>
                  <a:pt x="1204087" y="2679034"/>
                </a:cubicBezTo>
                <a:cubicBezTo>
                  <a:pt x="1213523" y="2689195"/>
                  <a:pt x="1209894" y="2702260"/>
                  <a:pt x="1209894" y="2713872"/>
                </a:cubicBezTo>
                <a:cubicBezTo>
                  <a:pt x="1209894" y="2761048"/>
                  <a:pt x="1211345" y="2808224"/>
                  <a:pt x="1209167" y="2855401"/>
                </a:cubicBezTo>
                <a:cubicBezTo>
                  <a:pt x="1208442" y="2876449"/>
                  <a:pt x="1214974" y="2882981"/>
                  <a:pt x="1235296" y="2882255"/>
                </a:cubicBezTo>
                <a:cubicBezTo>
                  <a:pt x="1282473" y="2880804"/>
                  <a:pt x="1329649" y="2883707"/>
                  <a:pt x="1376825" y="2880804"/>
                </a:cubicBezTo>
                <a:cubicBezTo>
                  <a:pt x="1413115" y="2877900"/>
                  <a:pt x="1426179" y="2888061"/>
                  <a:pt x="1423276" y="2925802"/>
                </a:cubicBezTo>
                <a:cubicBezTo>
                  <a:pt x="1421824" y="2952657"/>
                  <a:pt x="1406583" y="2988220"/>
                  <a:pt x="1448678" y="3003462"/>
                </a:cubicBezTo>
                <a:cubicBezTo>
                  <a:pt x="1451582" y="3004188"/>
                  <a:pt x="1450856" y="3016526"/>
                  <a:pt x="1450856" y="3023784"/>
                </a:cubicBezTo>
                <a:lnTo>
                  <a:pt x="1450856" y="3300883"/>
                </a:lnTo>
                <a:lnTo>
                  <a:pt x="1490048" y="3300883"/>
                </a:lnTo>
                <a:lnTo>
                  <a:pt x="1490048" y="3027414"/>
                </a:lnTo>
                <a:cubicBezTo>
                  <a:pt x="1490048" y="3015075"/>
                  <a:pt x="1484242" y="3000559"/>
                  <a:pt x="1496580" y="2990398"/>
                </a:cubicBezTo>
                <a:lnTo>
                  <a:pt x="1495855" y="2991124"/>
                </a:lnTo>
                <a:cubicBezTo>
                  <a:pt x="1497307" y="2989673"/>
                  <a:pt x="1498032" y="2987495"/>
                  <a:pt x="1500210" y="2986043"/>
                </a:cubicBezTo>
                <a:cubicBezTo>
                  <a:pt x="1516903" y="2976608"/>
                  <a:pt x="1543031" y="2995478"/>
                  <a:pt x="1551741" y="2972979"/>
                </a:cubicBezTo>
                <a:cubicBezTo>
                  <a:pt x="1558273" y="2956286"/>
                  <a:pt x="1553918" y="2935238"/>
                  <a:pt x="1553918" y="2915641"/>
                </a:cubicBezTo>
                <a:cubicBezTo>
                  <a:pt x="1553918" y="2868465"/>
                  <a:pt x="1553918" y="2866288"/>
                  <a:pt x="1601821" y="2869191"/>
                </a:cubicBezTo>
                <a:cubicBezTo>
                  <a:pt x="1633755" y="2871368"/>
                  <a:pt x="1667867" y="2856853"/>
                  <a:pt x="1698350" y="2879352"/>
                </a:cubicBezTo>
                <a:cubicBezTo>
                  <a:pt x="1710689" y="2933061"/>
                  <a:pt x="1712141" y="2988946"/>
                  <a:pt x="1712866" y="3041929"/>
                </a:cubicBezTo>
                <a:lnTo>
                  <a:pt x="1713637" y="3300883"/>
                </a:lnTo>
                <a:lnTo>
                  <a:pt x="1762496" y="3300883"/>
                </a:lnTo>
                <a:lnTo>
                  <a:pt x="1762220" y="3001284"/>
                </a:lnTo>
                <a:cubicBezTo>
                  <a:pt x="1757865" y="2971528"/>
                  <a:pt x="1781817" y="2985317"/>
                  <a:pt x="1790526" y="2986043"/>
                </a:cubicBezTo>
                <a:cubicBezTo>
                  <a:pt x="1823912" y="2989673"/>
                  <a:pt x="1832622" y="2976608"/>
                  <a:pt x="1831896" y="2943947"/>
                </a:cubicBezTo>
                <a:cubicBezTo>
                  <a:pt x="1830444" y="2859030"/>
                  <a:pt x="1820283" y="2869191"/>
                  <a:pt x="1905926" y="2869917"/>
                </a:cubicBezTo>
                <a:cubicBezTo>
                  <a:pt x="1929877" y="2869917"/>
                  <a:pt x="1956006" y="2859756"/>
                  <a:pt x="1978506" y="2878626"/>
                </a:cubicBezTo>
                <a:cubicBezTo>
                  <a:pt x="1986489" y="2908384"/>
                  <a:pt x="1979957" y="2938867"/>
                  <a:pt x="1982134" y="2968624"/>
                </a:cubicBezTo>
                <a:cubicBezTo>
                  <a:pt x="1982860" y="2978060"/>
                  <a:pt x="1978506" y="2991849"/>
                  <a:pt x="1991570" y="2992576"/>
                </a:cubicBezTo>
                <a:cubicBezTo>
                  <a:pt x="2022053" y="2994752"/>
                  <a:pt x="2016247" y="3016526"/>
                  <a:pt x="2016247" y="3034671"/>
                </a:cubicBezTo>
                <a:lnTo>
                  <a:pt x="2016442" y="3300883"/>
                </a:lnTo>
                <a:lnTo>
                  <a:pt x="2053457" y="3300883"/>
                </a:lnTo>
                <a:lnTo>
                  <a:pt x="2053262" y="3025236"/>
                </a:lnTo>
                <a:cubicBezTo>
                  <a:pt x="2053262" y="2999108"/>
                  <a:pt x="2053988" y="2978785"/>
                  <a:pt x="2088826" y="2983866"/>
                </a:cubicBezTo>
                <a:cubicBezTo>
                  <a:pt x="2100439" y="2985317"/>
                  <a:pt x="2106244" y="2978785"/>
                  <a:pt x="2106244" y="2966447"/>
                </a:cubicBezTo>
                <a:lnTo>
                  <a:pt x="2106244" y="2944673"/>
                </a:lnTo>
                <a:cubicBezTo>
                  <a:pt x="2107696" y="2857578"/>
                  <a:pt x="2095358" y="2868465"/>
                  <a:pt x="2184631" y="2869917"/>
                </a:cubicBezTo>
                <a:cubicBezTo>
                  <a:pt x="2207130" y="2869917"/>
                  <a:pt x="2234710" y="2855401"/>
                  <a:pt x="2254307" y="2880078"/>
                </a:cubicBezTo>
                <a:cubicBezTo>
                  <a:pt x="2261563" y="2909835"/>
                  <a:pt x="2257935" y="2940318"/>
                  <a:pt x="2257210" y="2970075"/>
                </a:cubicBezTo>
                <a:cubicBezTo>
                  <a:pt x="2257210" y="2986769"/>
                  <a:pt x="2258661" y="2996205"/>
                  <a:pt x="2277531" y="2993301"/>
                </a:cubicBezTo>
                <a:cubicBezTo>
                  <a:pt x="2312369" y="2987495"/>
                  <a:pt x="2316725" y="3006365"/>
                  <a:pt x="2316725" y="3035397"/>
                </a:cubicBezTo>
                <a:lnTo>
                  <a:pt x="2316725" y="3300883"/>
                </a:lnTo>
                <a:lnTo>
                  <a:pt x="2350697" y="3300883"/>
                </a:lnTo>
                <a:cubicBezTo>
                  <a:pt x="2350743" y="3211904"/>
                  <a:pt x="2350790" y="3122925"/>
                  <a:pt x="2350836" y="3033946"/>
                </a:cubicBezTo>
                <a:cubicBezTo>
                  <a:pt x="2350836" y="3020155"/>
                  <a:pt x="2340675" y="3002011"/>
                  <a:pt x="2360997" y="2992576"/>
                </a:cubicBezTo>
                <a:cubicBezTo>
                  <a:pt x="2371884" y="2996930"/>
                  <a:pt x="2379868" y="2991849"/>
                  <a:pt x="2386399" y="2983866"/>
                </a:cubicBezTo>
                <a:cubicBezTo>
                  <a:pt x="2386399" y="2956286"/>
                  <a:pt x="2389303" y="2928705"/>
                  <a:pt x="2383497" y="2901126"/>
                </a:cubicBezTo>
                <a:cubicBezTo>
                  <a:pt x="2379868" y="2885884"/>
                  <a:pt x="2383497" y="2870642"/>
                  <a:pt x="2403093" y="2869917"/>
                </a:cubicBezTo>
                <a:cubicBezTo>
                  <a:pt x="2443011" y="2869191"/>
                  <a:pt x="2482203" y="2869917"/>
                  <a:pt x="2522123" y="2870642"/>
                </a:cubicBezTo>
                <a:cubicBezTo>
                  <a:pt x="2525026" y="2870642"/>
                  <a:pt x="2527929" y="2877175"/>
                  <a:pt x="2530832" y="2880804"/>
                </a:cubicBezTo>
                <a:cubicBezTo>
                  <a:pt x="2538090" y="2917819"/>
                  <a:pt x="2525026" y="2956286"/>
                  <a:pt x="2537364" y="2992576"/>
                </a:cubicBezTo>
                <a:cubicBezTo>
                  <a:pt x="2567847" y="2975156"/>
                  <a:pt x="2600508" y="2986769"/>
                  <a:pt x="2632443" y="2985317"/>
                </a:cubicBezTo>
                <a:cubicBezTo>
                  <a:pt x="2655668" y="2984592"/>
                  <a:pt x="2663652" y="2978785"/>
                  <a:pt x="2663652" y="2954835"/>
                </a:cubicBezTo>
                <a:cubicBezTo>
                  <a:pt x="2664378" y="2869191"/>
                  <a:pt x="2665104" y="2869191"/>
                  <a:pt x="2752198" y="2869191"/>
                </a:cubicBezTo>
                <a:lnTo>
                  <a:pt x="2798649" y="2869191"/>
                </a:lnTo>
                <a:lnTo>
                  <a:pt x="2798649" y="2879352"/>
                </a:lnTo>
                <a:lnTo>
                  <a:pt x="2681797" y="2879352"/>
                </a:lnTo>
                <a:cubicBezTo>
                  <a:pt x="2691957" y="2880078"/>
                  <a:pt x="2701393" y="2880804"/>
                  <a:pt x="2710828" y="2880804"/>
                </a:cubicBezTo>
                <a:cubicBezTo>
                  <a:pt x="2815342" y="2880804"/>
                  <a:pt x="2815342" y="2880804"/>
                  <a:pt x="2809536" y="2985317"/>
                </a:cubicBezTo>
                <a:cubicBezTo>
                  <a:pt x="2842922" y="2984592"/>
                  <a:pt x="2877034" y="2983140"/>
                  <a:pt x="2910420" y="2984592"/>
                </a:cubicBezTo>
                <a:cubicBezTo>
                  <a:pt x="2932194" y="2985317"/>
                  <a:pt x="2939452" y="2978785"/>
                  <a:pt x="2940177" y="2956286"/>
                </a:cubicBezTo>
                <a:cubicBezTo>
                  <a:pt x="2940541" y="2942859"/>
                  <a:pt x="2938363" y="2929250"/>
                  <a:pt x="2938000" y="2915733"/>
                </a:cubicBezTo>
                <a:lnTo>
                  <a:pt x="2946568" y="2876375"/>
                </a:lnTo>
                <a:lnTo>
                  <a:pt x="2945985" y="2876449"/>
                </a:lnTo>
                <a:lnTo>
                  <a:pt x="2946710" y="2875723"/>
                </a:lnTo>
                <a:cubicBezTo>
                  <a:pt x="2946663" y="2875940"/>
                  <a:pt x="2946615" y="2876158"/>
                  <a:pt x="2946568" y="2876375"/>
                </a:cubicBezTo>
                <a:lnTo>
                  <a:pt x="3016658" y="2867467"/>
                </a:lnTo>
                <a:cubicBezTo>
                  <a:pt x="3040155" y="2867376"/>
                  <a:pt x="3063562" y="2870642"/>
                  <a:pt x="3086787" y="2878626"/>
                </a:cubicBezTo>
                <a:cubicBezTo>
                  <a:pt x="3088965" y="2888787"/>
                  <a:pt x="3091868" y="2898223"/>
                  <a:pt x="3094045" y="2908384"/>
                </a:cubicBezTo>
                <a:cubicBezTo>
                  <a:pt x="3093319" y="2984592"/>
                  <a:pt x="3093319" y="2984592"/>
                  <a:pt x="3169527" y="2984592"/>
                </a:cubicBezTo>
                <a:cubicBezTo>
                  <a:pt x="3215978" y="2984592"/>
                  <a:pt x="3215978" y="2984592"/>
                  <a:pt x="3215978" y="2938141"/>
                </a:cubicBezTo>
                <a:cubicBezTo>
                  <a:pt x="3215978" y="2861207"/>
                  <a:pt x="3207995" y="2869191"/>
                  <a:pt x="3282751" y="2869191"/>
                </a:cubicBezTo>
                <a:cubicBezTo>
                  <a:pt x="3340088" y="2869191"/>
                  <a:pt x="3396700" y="2867014"/>
                  <a:pt x="3453311" y="2869917"/>
                </a:cubicBezTo>
                <a:cubicBezTo>
                  <a:pt x="3487424" y="2872094"/>
                  <a:pt x="3499762" y="2863385"/>
                  <a:pt x="3498311" y="2827095"/>
                </a:cubicBezTo>
                <a:cubicBezTo>
                  <a:pt x="3496133" y="2740001"/>
                  <a:pt x="3499762" y="2652905"/>
                  <a:pt x="3496859" y="2565810"/>
                </a:cubicBezTo>
                <a:cubicBezTo>
                  <a:pt x="3496133" y="2527343"/>
                  <a:pt x="3509198" y="2515731"/>
                  <a:pt x="3544761" y="2520086"/>
                </a:cubicBezTo>
                <a:cubicBezTo>
                  <a:pt x="3560003" y="2521537"/>
                  <a:pt x="3575970" y="2520086"/>
                  <a:pt x="3591938" y="2520086"/>
                </a:cubicBezTo>
                <a:cubicBezTo>
                  <a:pt x="3602098" y="2520086"/>
                  <a:pt x="3614437" y="2520086"/>
                  <a:pt x="3613711" y="2507022"/>
                </a:cubicBezTo>
                <a:cubicBezTo>
                  <a:pt x="3612259" y="2480894"/>
                  <a:pt x="3628228" y="2481619"/>
                  <a:pt x="3646372" y="2481619"/>
                </a:cubicBezTo>
                <a:lnTo>
                  <a:pt x="4048460" y="2481619"/>
                </a:lnTo>
                <a:cubicBezTo>
                  <a:pt x="4058621" y="2481619"/>
                  <a:pt x="4070959" y="2477990"/>
                  <a:pt x="4078217" y="2489602"/>
                </a:cubicBezTo>
                <a:cubicBezTo>
                  <a:pt x="4073137" y="2512828"/>
                  <a:pt x="4069508" y="2535328"/>
                  <a:pt x="4063702" y="2557827"/>
                </a:cubicBezTo>
                <a:cubicBezTo>
                  <a:pt x="4004913" y="2773386"/>
                  <a:pt x="3900399" y="2963543"/>
                  <a:pt x="3740724" y="3121765"/>
                </a:cubicBezTo>
                <a:cubicBezTo>
                  <a:pt x="3687016" y="3174023"/>
                  <a:pt x="3628228" y="3220474"/>
                  <a:pt x="3566535" y="3262569"/>
                </a:cubicBezTo>
                <a:cubicBezTo>
                  <a:pt x="3553833" y="3271279"/>
                  <a:pt x="3547664" y="3278900"/>
                  <a:pt x="3548027" y="3286067"/>
                </a:cubicBezTo>
                <a:lnTo>
                  <a:pt x="3562779" y="3300883"/>
                </a:lnTo>
                <a:lnTo>
                  <a:pt x="4927481" y="3300883"/>
                </a:lnTo>
                <a:lnTo>
                  <a:pt x="6796755" y="3296863"/>
                </a:lnTo>
                <a:lnTo>
                  <a:pt x="9075283" y="3297407"/>
                </a:lnTo>
                <a:lnTo>
                  <a:pt x="9637770" y="3298133"/>
                </a:lnTo>
                <a:cubicBezTo>
                  <a:pt x="9682769" y="3298133"/>
                  <a:pt x="9720511" y="3286521"/>
                  <a:pt x="9759703" y="3262569"/>
                </a:cubicBezTo>
                <a:lnTo>
                  <a:pt x="11394183" y="2251543"/>
                </a:lnTo>
                <a:cubicBezTo>
                  <a:pt x="11128544" y="2077595"/>
                  <a:pt x="10057882" y="1428861"/>
                  <a:pt x="9760429" y="1255034"/>
                </a:cubicBezTo>
                <a:cubicBezTo>
                  <a:pt x="9462976" y="1081207"/>
                  <a:pt x="9666076" y="1208583"/>
                  <a:pt x="9609464" y="1208583"/>
                </a:cubicBezTo>
                <a:lnTo>
                  <a:pt x="6151074" y="1210034"/>
                </a:lnTo>
                <a:lnTo>
                  <a:pt x="3621696" y="1208583"/>
                </a:lnTo>
                <a:cubicBezTo>
                  <a:pt x="3598470" y="1208583"/>
                  <a:pt x="3575970" y="1210034"/>
                  <a:pt x="3552745" y="1211486"/>
                </a:cubicBezTo>
                <a:cubicBezTo>
                  <a:pt x="3542583" y="1212212"/>
                  <a:pt x="3529519" y="1211486"/>
                  <a:pt x="3526616" y="1225276"/>
                </a:cubicBezTo>
                <a:cubicBezTo>
                  <a:pt x="3524439" y="1237614"/>
                  <a:pt x="3533149" y="1245598"/>
                  <a:pt x="3541858" y="1252131"/>
                </a:cubicBezTo>
                <a:cubicBezTo>
                  <a:pt x="3554922" y="1261566"/>
                  <a:pt x="3567987" y="1270275"/>
                  <a:pt x="3581050" y="1278984"/>
                </a:cubicBezTo>
                <a:cubicBezTo>
                  <a:pt x="3872819" y="1482205"/>
                  <a:pt x="4041928" y="1760909"/>
                  <a:pt x="4092007" y="2112917"/>
                </a:cubicBezTo>
                <a:cubicBezTo>
                  <a:pt x="4094910" y="2132514"/>
                  <a:pt x="4094910" y="2144852"/>
                  <a:pt x="4068782" y="2144852"/>
                </a:cubicBezTo>
                <a:lnTo>
                  <a:pt x="3644195" y="2144127"/>
                </a:lnTo>
                <a:cubicBezTo>
                  <a:pt x="3636211" y="2144127"/>
                  <a:pt x="3623872" y="2147030"/>
                  <a:pt x="3623147" y="2136142"/>
                </a:cubicBezTo>
                <a:cubicBezTo>
                  <a:pt x="3621696" y="2108563"/>
                  <a:pt x="3602825" y="2120902"/>
                  <a:pt x="3589760" y="2117998"/>
                </a:cubicBezTo>
                <a:cubicBezTo>
                  <a:pt x="3561454" y="2112192"/>
                  <a:pt x="3529519" y="2132514"/>
                  <a:pt x="3504842" y="2105660"/>
                </a:cubicBezTo>
                <a:cubicBezTo>
                  <a:pt x="3502666" y="2100579"/>
                  <a:pt x="3499037" y="2094772"/>
                  <a:pt x="3499037" y="2089693"/>
                </a:cubicBezTo>
                <a:cubicBezTo>
                  <a:pt x="3498311" y="1981550"/>
                  <a:pt x="3498311" y="1874133"/>
                  <a:pt x="3499037" y="1765989"/>
                </a:cubicBezTo>
                <a:cubicBezTo>
                  <a:pt x="3499037" y="1760909"/>
                  <a:pt x="3502666" y="1755103"/>
                  <a:pt x="3504842" y="1750022"/>
                </a:cubicBezTo>
                <a:cubicBezTo>
                  <a:pt x="3503391" y="1741313"/>
                  <a:pt x="3496859" y="1744216"/>
                  <a:pt x="3491053" y="1744216"/>
                </a:cubicBezTo>
                <a:lnTo>
                  <a:pt x="3248639" y="1744942"/>
                </a:lnTo>
                <a:cubicBezTo>
                  <a:pt x="3186947" y="1744942"/>
                  <a:pt x="3188398" y="1744942"/>
                  <a:pt x="3186220" y="1683975"/>
                </a:cubicBezTo>
                <a:cubicBezTo>
                  <a:pt x="3185495" y="1662201"/>
                  <a:pt x="3199285" y="1635348"/>
                  <a:pt x="3172431" y="1617928"/>
                </a:cubicBezTo>
                <a:cubicBezTo>
                  <a:pt x="3162995" y="1610670"/>
                  <a:pt x="3165898" y="1600510"/>
                  <a:pt x="3165898" y="1591074"/>
                </a:cubicBezTo>
                <a:lnTo>
                  <a:pt x="3165898" y="1007539"/>
                </a:lnTo>
                <a:lnTo>
                  <a:pt x="3172375" y="980915"/>
                </a:lnTo>
                <a:lnTo>
                  <a:pt x="3171705" y="981410"/>
                </a:lnTo>
                <a:lnTo>
                  <a:pt x="3172431" y="980685"/>
                </a:lnTo>
                <a:cubicBezTo>
                  <a:pt x="3172412" y="980762"/>
                  <a:pt x="3172394" y="980838"/>
                  <a:pt x="3172375" y="980915"/>
                </a:cubicBezTo>
                <a:lnTo>
                  <a:pt x="3184225" y="972157"/>
                </a:lnTo>
                <a:cubicBezTo>
                  <a:pt x="3189305" y="971612"/>
                  <a:pt x="3194930" y="972701"/>
                  <a:pt x="3200011" y="972701"/>
                </a:cubicBezTo>
                <a:lnTo>
                  <a:pt x="3781369" y="972701"/>
                </a:lnTo>
                <a:cubicBezTo>
                  <a:pt x="3791530" y="972701"/>
                  <a:pt x="3803868" y="967621"/>
                  <a:pt x="3809675" y="981410"/>
                </a:cubicBezTo>
                <a:lnTo>
                  <a:pt x="3808949" y="980685"/>
                </a:lnTo>
                <a:cubicBezTo>
                  <a:pt x="3810400" y="982136"/>
                  <a:pt x="3811852" y="982862"/>
                  <a:pt x="3813303" y="984314"/>
                </a:cubicBezTo>
                <a:lnTo>
                  <a:pt x="3811127" y="986491"/>
                </a:lnTo>
                <a:cubicBezTo>
                  <a:pt x="3816207" y="998103"/>
                  <a:pt x="3819837" y="1010442"/>
                  <a:pt x="3831448" y="1017700"/>
                </a:cubicBezTo>
                <a:cubicBezTo>
                  <a:pt x="3858303" y="1019152"/>
                  <a:pt x="3885157" y="1022055"/>
                  <a:pt x="3912011" y="1017700"/>
                </a:cubicBezTo>
                <a:cubicBezTo>
                  <a:pt x="3911285" y="1012620"/>
                  <a:pt x="3913463" y="1009716"/>
                  <a:pt x="3919269" y="1010442"/>
                </a:cubicBezTo>
                <a:cubicBezTo>
                  <a:pt x="3918544" y="1004635"/>
                  <a:pt x="3920720" y="1001732"/>
                  <a:pt x="3926527" y="1002459"/>
                </a:cubicBezTo>
                <a:cubicBezTo>
                  <a:pt x="3927254" y="979959"/>
                  <a:pt x="3927979" y="957459"/>
                  <a:pt x="3928705" y="934960"/>
                </a:cubicBezTo>
                <a:cubicBezTo>
                  <a:pt x="3905479" y="905203"/>
                  <a:pt x="3864835" y="897945"/>
                  <a:pt x="3838706" y="922621"/>
                </a:cubicBezTo>
                <a:cubicBezTo>
                  <a:pt x="3823465" y="936412"/>
                  <a:pt x="3808949" y="939315"/>
                  <a:pt x="3790078" y="939315"/>
                </a:cubicBezTo>
                <a:lnTo>
                  <a:pt x="3191301" y="939315"/>
                </a:lnTo>
                <a:cubicBezTo>
                  <a:pt x="3141947" y="939315"/>
                  <a:pt x="3141947" y="939315"/>
                  <a:pt x="3141947" y="987217"/>
                </a:cubicBezTo>
                <a:lnTo>
                  <a:pt x="3141947" y="1596881"/>
                </a:lnTo>
                <a:cubicBezTo>
                  <a:pt x="3141947" y="1615026"/>
                  <a:pt x="3143399" y="1628815"/>
                  <a:pt x="3117271" y="1630267"/>
                </a:cubicBezTo>
                <a:cubicBezTo>
                  <a:pt x="3048321" y="1633896"/>
                  <a:pt x="3048321" y="1635348"/>
                  <a:pt x="3049046" y="1702846"/>
                </a:cubicBezTo>
                <a:cubicBezTo>
                  <a:pt x="3049046" y="1710104"/>
                  <a:pt x="3048321" y="1717362"/>
                  <a:pt x="3049773" y="1724619"/>
                </a:cubicBezTo>
                <a:cubicBezTo>
                  <a:pt x="3052675" y="1741313"/>
                  <a:pt x="3045418" y="1746393"/>
                  <a:pt x="3030176" y="1746393"/>
                </a:cubicBezTo>
                <a:lnTo>
                  <a:pt x="2968483" y="1746393"/>
                </a:lnTo>
                <a:cubicBezTo>
                  <a:pt x="2900985" y="1745668"/>
                  <a:pt x="2911147" y="1755829"/>
                  <a:pt x="2909695" y="1689782"/>
                </a:cubicBezTo>
                <a:cubicBezTo>
                  <a:pt x="2909695" y="1660025"/>
                  <a:pt x="2919855" y="1625187"/>
                  <a:pt x="2874131" y="1617928"/>
                </a:cubicBezTo>
                <a:cubicBezTo>
                  <a:pt x="2862518" y="1607767"/>
                  <a:pt x="2867598" y="1594703"/>
                  <a:pt x="2863970" y="1584542"/>
                </a:cubicBezTo>
                <a:lnTo>
                  <a:pt x="2863970" y="535775"/>
                </a:lnTo>
                <a:cubicBezTo>
                  <a:pt x="2863970" y="524162"/>
                  <a:pt x="2858163" y="511098"/>
                  <a:pt x="2871228" y="502389"/>
                </a:cubicBezTo>
                <a:lnTo>
                  <a:pt x="2870501" y="503114"/>
                </a:lnTo>
                <a:cubicBezTo>
                  <a:pt x="2879211" y="487147"/>
                  <a:pt x="2893727" y="494405"/>
                  <a:pt x="2906066" y="494405"/>
                </a:cubicBezTo>
                <a:lnTo>
                  <a:pt x="3344443" y="495131"/>
                </a:lnTo>
                <a:cubicBezTo>
                  <a:pt x="3372023" y="495131"/>
                  <a:pt x="3379281" y="487147"/>
                  <a:pt x="3378556" y="460293"/>
                </a:cubicBezTo>
                <a:cubicBezTo>
                  <a:pt x="3377104" y="375375"/>
                  <a:pt x="3377829" y="291183"/>
                  <a:pt x="3378556" y="206266"/>
                </a:cubicBezTo>
                <a:cubicBezTo>
                  <a:pt x="3378556" y="195379"/>
                  <a:pt x="3370572" y="177961"/>
                  <a:pt x="3393071" y="176509"/>
                </a:cubicBezTo>
                <a:cubicBezTo>
                  <a:pt x="3393071" y="162719"/>
                  <a:pt x="3401054" y="155461"/>
                  <a:pt x="3414845" y="154735"/>
                </a:cubicBezTo>
                <a:cubicBezTo>
                  <a:pt x="3415570" y="133687"/>
                  <a:pt x="3416296" y="113365"/>
                  <a:pt x="3417022" y="92317"/>
                </a:cubicBezTo>
                <a:cubicBezTo>
                  <a:pt x="3403232" y="63285"/>
                  <a:pt x="3374926" y="58931"/>
                  <a:pt x="3349523" y="62560"/>
                </a:cubicBezTo>
                <a:cubicBezTo>
                  <a:pt x="3325573" y="65463"/>
                  <a:pt x="3306702" y="85059"/>
                  <a:pt x="3300169" y="109736"/>
                </a:cubicBezTo>
                <a:cubicBezTo>
                  <a:pt x="3292186" y="140945"/>
                  <a:pt x="3305977" y="166348"/>
                  <a:pt x="3330653" y="180863"/>
                </a:cubicBezTo>
                <a:cubicBezTo>
                  <a:pt x="3350250" y="192476"/>
                  <a:pt x="3352427" y="205540"/>
                  <a:pt x="3352427" y="224411"/>
                </a:cubicBezTo>
                <a:cubicBezTo>
                  <a:pt x="3352427" y="295539"/>
                  <a:pt x="3350975" y="367392"/>
                  <a:pt x="3353153" y="438519"/>
                </a:cubicBezTo>
                <a:cubicBezTo>
                  <a:pt x="3353879" y="465374"/>
                  <a:pt x="3346620" y="472632"/>
                  <a:pt x="3319041" y="472632"/>
                </a:cubicBezTo>
                <a:lnTo>
                  <a:pt x="2869050" y="471179"/>
                </a:lnTo>
                <a:cubicBezTo>
                  <a:pt x="2836390" y="470454"/>
                  <a:pt x="2825503" y="479164"/>
                  <a:pt x="2825503" y="513276"/>
                </a:cubicBezTo>
                <a:cubicBezTo>
                  <a:pt x="2826955" y="876171"/>
                  <a:pt x="2826229" y="1239066"/>
                  <a:pt x="2826955" y="1601961"/>
                </a:cubicBezTo>
                <a:cubicBezTo>
                  <a:pt x="2826955" y="1623735"/>
                  <a:pt x="2823325" y="1634622"/>
                  <a:pt x="2800100" y="1631719"/>
                </a:cubicBezTo>
                <a:cubicBezTo>
                  <a:pt x="2776875" y="1628090"/>
                  <a:pt x="2765989" y="1636799"/>
                  <a:pt x="2768891" y="1661476"/>
                </a:cubicBezTo>
                <a:cubicBezTo>
                  <a:pt x="2769618" y="1670185"/>
                  <a:pt x="2768891" y="1678169"/>
                  <a:pt x="2768891" y="1686878"/>
                </a:cubicBezTo>
                <a:cubicBezTo>
                  <a:pt x="2768891" y="1747845"/>
                  <a:pt x="2768891" y="1747845"/>
                  <a:pt x="2708650" y="1747845"/>
                </a:cubicBezTo>
                <a:cubicBezTo>
                  <a:pt x="2626636" y="1747845"/>
                  <a:pt x="2625910" y="1747845"/>
                  <a:pt x="2626636" y="1667282"/>
                </a:cubicBezTo>
                <a:cubicBezTo>
                  <a:pt x="2626636" y="1644057"/>
                  <a:pt x="2628088" y="1623009"/>
                  <a:pt x="2593976" y="1631719"/>
                </a:cubicBezTo>
                <a:cubicBezTo>
                  <a:pt x="2583815" y="1633896"/>
                  <a:pt x="2574380" y="1630993"/>
                  <a:pt x="2570751" y="1619380"/>
                </a:cubicBezTo>
                <a:cubicBezTo>
                  <a:pt x="2562041" y="1607767"/>
                  <a:pt x="2566396" y="1593978"/>
                  <a:pt x="2566396" y="1580914"/>
                </a:cubicBezTo>
                <a:lnTo>
                  <a:pt x="2566396" y="137317"/>
                </a:lnTo>
                <a:cubicBezTo>
                  <a:pt x="2566396" y="126429"/>
                  <a:pt x="2559863" y="113365"/>
                  <a:pt x="2573653" y="104655"/>
                </a:cubicBezTo>
                <a:lnTo>
                  <a:pt x="2573653" y="105382"/>
                </a:lnTo>
                <a:cubicBezTo>
                  <a:pt x="2572929" y="99575"/>
                  <a:pt x="2575105" y="96672"/>
                  <a:pt x="2580912" y="97398"/>
                </a:cubicBezTo>
                <a:cubicBezTo>
                  <a:pt x="2576557" y="77802"/>
                  <a:pt x="2592525" y="60382"/>
                  <a:pt x="2588896" y="40786"/>
                </a:cubicBezTo>
                <a:cubicBezTo>
                  <a:pt x="2582364" y="8126"/>
                  <a:pt x="2556235" y="-1310"/>
                  <a:pt x="2529381" y="142"/>
                </a:cubicBezTo>
                <a:close/>
              </a:path>
            </a:pathLst>
          </a:custGeom>
          <a:solidFill>
            <a:srgbClr val="1EA6C9">
              <a:alpha val="6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14"/>
          <p:cNvSpPr txBox="1"/>
          <p:nvPr/>
        </p:nvSpPr>
        <p:spPr>
          <a:xfrm>
            <a:off x="2652469" y="5413767"/>
            <a:ext cx="5496600" cy="769500"/>
          </a:xfrm>
          <a:prstGeom prst="rect">
            <a:avLst/>
          </a:prstGeom>
          <a:noFill/>
          <a:ln>
            <a:noFill/>
          </a:ln>
        </p:spPr>
        <p:txBody>
          <a:bodyPr anchorCtr="0" anchor="ctr" bIns="45700" lIns="91425" spcFirstLastPara="1" rIns="91425" wrap="square" tIns="45700">
            <a:spAutoFit/>
          </a:bodyPr>
          <a:lstStyle/>
          <a:p>
            <a:pPr indent="-508000" lvl="0" marL="457200" marR="0" rtl="0" algn="l">
              <a:spcBef>
                <a:spcPts val="0"/>
              </a:spcBef>
              <a:spcAft>
                <a:spcPts val="0"/>
              </a:spcAft>
              <a:buClr>
                <a:schemeClr val="lt1"/>
              </a:buClr>
              <a:buSzPts val="4400"/>
              <a:buAutoNum type="romanUcPeriod"/>
            </a:pPr>
            <a:r>
              <a:rPr b="1" lang="en-US" sz="4400">
                <a:solidFill>
                  <a:schemeClr val="lt1"/>
                </a:solidFill>
              </a:rPr>
              <a:t>Cơ sở ý tưởng</a:t>
            </a:r>
            <a:endParaRPr/>
          </a:p>
        </p:txBody>
      </p:sp>
      <p:sp>
        <p:nvSpPr>
          <p:cNvPr id="182" name="Google Shape;182;p14"/>
          <p:cNvSpPr/>
          <p:nvPr/>
        </p:nvSpPr>
        <p:spPr>
          <a:xfrm>
            <a:off x="6381150" y="479325"/>
            <a:ext cx="5157000" cy="30810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Hiện nay, cháy nổ là 1 thiên tai thường xuyên xảy ra. Vì thế hệ thống chữa cháy trở thành một hệ thống cần thiết cho từng ngôi nhà, kho lưu trữ… Với mục đích thông báo và chữa cháy kịp thời bảo vệ tài sản cũng như tính mạng con người một cách tối ưu nhất. Vì vậy, nhóm thực hiện đề tài với mong muốn chế tạo ra mô hình cảnh báo và chữa cháy tự động điều khiển, có thể áp dụng vào cuộc sống thực tiễn ngay chính ngôi nhà của mình.</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323529" y="27141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Chức năng chính</a:t>
            </a:r>
            <a:endParaRPr/>
          </a:p>
        </p:txBody>
      </p:sp>
      <p:graphicFrame>
        <p:nvGraphicFramePr>
          <p:cNvPr id="188" name="Google Shape;188;p31"/>
          <p:cNvGraphicFramePr/>
          <p:nvPr/>
        </p:nvGraphicFramePr>
        <p:xfrm>
          <a:off x="1559061" y="1891558"/>
          <a:ext cx="3000000" cy="3000000"/>
        </p:xfrm>
        <a:graphic>
          <a:graphicData uri="http://schemas.openxmlformats.org/drawingml/2006/table">
            <a:tbl>
              <a:tblPr bandRow="1" firstRow="1">
                <a:noFill/>
                <a:tableStyleId>{CF87457A-E94F-4580-8D57-952B6182734E}</a:tableStyleId>
              </a:tblPr>
              <a:tblGrid>
                <a:gridCol w="270850"/>
                <a:gridCol w="1692000"/>
                <a:gridCol w="261125"/>
              </a:tblGrid>
              <a:tr h="4819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800"/>
                        <a:buFont typeface="Arial"/>
                        <a:buNone/>
                      </a:pPr>
                      <a:r>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757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Arial"/>
                        <a:buNone/>
                      </a:pPr>
                      <a:r>
                        <a:t/>
                      </a:r>
                      <a:endParaRPr b="1" sz="14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14400">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a:p>
                      <a:pPr indent="0" lvl="0" marL="0" marR="0" rtl="0" algn="ctr">
                        <a:spcBef>
                          <a:spcPts val="0"/>
                        </a:spcBef>
                        <a:spcAft>
                          <a:spcPts val="0"/>
                        </a:spcAft>
                        <a:buNone/>
                      </a:pPr>
                      <a:r>
                        <a:rPr b="1" lang="en-US">
                          <a:solidFill>
                            <a:srgbClr val="3F3F3F"/>
                          </a:solidFill>
                        </a:rPr>
                        <a:t>Hệ thốn</a:t>
                      </a:r>
                      <a:r>
                        <a:rPr b="1" lang="en-US">
                          <a:solidFill>
                            <a:srgbClr val="3F3F3F"/>
                          </a:solidFill>
                        </a:rPr>
                        <a:t>g</a:t>
                      </a:r>
                      <a:r>
                        <a:rPr b="1" lang="en-US">
                          <a:solidFill>
                            <a:srgbClr val="3F3F3F"/>
                          </a:solidFill>
                        </a:rPr>
                        <a:t> cảm biến</a:t>
                      </a:r>
                      <a:endParaRPr sz="14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49200">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3F3F3F"/>
                          </a:solidFill>
                        </a:rPr>
                        <a:t>Phát hiện khói và khí gas</a:t>
                      </a:r>
                      <a:endParaRPr sz="1200">
                        <a:solidFill>
                          <a:srgbClr val="3F3F3F"/>
                        </a:solidFill>
                      </a:endParaRPr>
                    </a:p>
                    <a:p>
                      <a:pPr indent="0" lvl="0" marL="0" marR="0" rtl="0" algn="ctr">
                        <a:spcBef>
                          <a:spcPts val="0"/>
                        </a:spcBef>
                        <a:spcAft>
                          <a:spcPts val="0"/>
                        </a:spcAft>
                        <a:buNone/>
                      </a:pPr>
                      <a:r>
                        <a:rPr lang="en-US" sz="1200">
                          <a:solidFill>
                            <a:srgbClr val="3F3F3F"/>
                          </a:solidFill>
                        </a:rPr>
                        <a:t>Phát hiện ra ngọn lửa</a:t>
                      </a:r>
                      <a:endParaRPr sz="1200">
                        <a:solidFill>
                          <a:srgbClr val="3F3F3F"/>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43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52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a:solidFill>
                            <a:schemeClr val="lt1"/>
                          </a:solidFill>
                        </a:rPr>
                        <a:t>1</a:t>
                      </a:r>
                      <a:endParaRPr b="1" sz="1600">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t/>
                      </a:r>
                      <a:endParaRPr b="1" sz="1600">
                        <a:solidFill>
                          <a:srgbClr val="3F3F3F"/>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43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tcPr>
                </a:tc>
              </a:tr>
            </a:tbl>
          </a:graphicData>
        </a:graphic>
      </p:graphicFrame>
      <p:graphicFrame>
        <p:nvGraphicFramePr>
          <p:cNvPr id="189" name="Google Shape;189;p31"/>
          <p:cNvGraphicFramePr/>
          <p:nvPr/>
        </p:nvGraphicFramePr>
        <p:xfrm>
          <a:off x="4857623" y="1891558"/>
          <a:ext cx="3000000" cy="3000000"/>
        </p:xfrm>
        <a:graphic>
          <a:graphicData uri="http://schemas.openxmlformats.org/drawingml/2006/table">
            <a:tbl>
              <a:tblPr bandRow="1" firstRow="1">
                <a:noFill/>
                <a:tableStyleId>{CF87457A-E94F-4580-8D57-952B6182734E}</a:tableStyleId>
              </a:tblPr>
              <a:tblGrid>
                <a:gridCol w="270850"/>
                <a:gridCol w="1692000"/>
                <a:gridCol w="261125"/>
              </a:tblGrid>
              <a:tr h="4819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800"/>
                        <a:buFont typeface="Arial"/>
                        <a:buNone/>
                      </a:pPr>
                      <a:r>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757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Arial"/>
                        <a:buNone/>
                      </a:pPr>
                      <a:r>
                        <a:t/>
                      </a:r>
                      <a:endParaRPr b="1" sz="14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14400">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a:p>
                      <a:pPr indent="0" lvl="0" marL="0" marR="0" rtl="0" algn="ctr">
                        <a:spcBef>
                          <a:spcPts val="0"/>
                        </a:spcBef>
                        <a:spcAft>
                          <a:spcPts val="0"/>
                        </a:spcAft>
                        <a:buNone/>
                      </a:pPr>
                      <a:r>
                        <a:rPr b="1" lang="en-US">
                          <a:solidFill>
                            <a:srgbClr val="3F3F3F"/>
                          </a:solidFill>
                        </a:rPr>
                        <a:t>Hệ thống thông báo</a:t>
                      </a:r>
                      <a:endParaRPr sz="14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49200">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3F3F3F"/>
                          </a:solidFill>
                        </a:rPr>
                        <a:t>Mô phỏng đèn cảnh báo (đèn LED)</a:t>
                      </a:r>
                      <a:endParaRPr sz="1200">
                        <a:solidFill>
                          <a:srgbClr val="3F3F3F"/>
                        </a:solidFill>
                      </a:endParaRPr>
                    </a:p>
                    <a:p>
                      <a:pPr indent="0" lvl="0" marL="0" marR="0" rtl="0" algn="ctr">
                        <a:spcBef>
                          <a:spcPts val="0"/>
                        </a:spcBef>
                        <a:spcAft>
                          <a:spcPts val="0"/>
                        </a:spcAft>
                        <a:buNone/>
                      </a:pPr>
                      <a:r>
                        <a:rPr lang="en-US" sz="1200">
                          <a:solidFill>
                            <a:srgbClr val="3F3F3F"/>
                          </a:solidFill>
                        </a:rPr>
                        <a:t>Mô phỏng loa cảnh báo (buzzer)</a:t>
                      </a:r>
                      <a:endParaRPr sz="1200">
                        <a:solidFill>
                          <a:srgbClr val="3F3F3F"/>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43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52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a:solidFill>
                            <a:schemeClr val="lt1"/>
                          </a:solidFill>
                        </a:rPr>
                        <a:t>2</a:t>
                      </a:r>
                      <a:endParaRPr b="1" sz="1600">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1" sz="1600">
                        <a:solidFill>
                          <a:srgbClr val="3F3F3F"/>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43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381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2"/>
                      </a:solidFill>
                      <a:prstDash val="solid"/>
                      <a:round/>
                      <a:headEnd len="sm" w="sm" type="none"/>
                      <a:tailEnd len="sm" w="sm" type="none"/>
                    </a:lnB>
                  </a:tcPr>
                </a:tc>
              </a:tr>
            </a:tbl>
          </a:graphicData>
        </a:graphic>
      </p:graphicFrame>
      <p:graphicFrame>
        <p:nvGraphicFramePr>
          <p:cNvPr id="190" name="Google Shape;190;p31"/>
          <p:cNvGraphicFramePr/>
          <p:nvPr/>
        </p:nvGraphicFramePr>
        <p:xfrm>
          <a:off x="8232385" y="1891558"/>
          <a:ext cx="3000000" cy="3000000"/>
        </p:xfrm>
        <a:graphic>
          <a:graphicData uri="http://schemas.openxmlformats.org/drawingml/2006/table">
            <a:tbl>
              <a:tblPr bandRow="1" firstRow="1">
                <a:noFill/>
                <a:tableStyleId>{CF87457A-E94F-4580-8D57-952B6182734E}</a:tableStyleId>
              </a:tblPr>
              <a:tblGrid>
                <a:gridCol w="270850"/>
                <a:gridCol w="1692000"/>
                <a:gridCol w="261125"/>
              </a:tblGrid>
              <a:tr h="4819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800"/>
                        <a:buFont typeface="Arial"/>
                        <a:buNone/>
                      </a:pPr>
                      <a:r>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757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Arial"/>
                        <a:buNone/>
                      </a:pPr>
                      <a:r>
                        <a:t/>
                      </a:r>
                      <a:endParaRPr b="1" sz="14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14400">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sz="1200">
                        <a:solidFill>
                          <a:srgbClr val="3F3F3F"/>
                        </a:solidFill>
                        <a:latin typeface="Arial"/>
                        <a:ea typeface="Arial"/>
                        <a:cs typeface="Arial"/>
                        <a:sym typeface="Arial"/>
                      </a:endParaRPr>
                    </a:p>
                    <a:p>
                      <a:pPr indent="0" lvl="0" marL="0" marR="0" rtl="0" algn="ctr">
                        <a:spcBef>
                          <a:spcPts val="0"/>
                        </a:spcBef>
                        <a:spcAft>
                          <a:spcPts val="0"/>
                        </a:spcAft>
                        <a:buNone/>
                      </a:pPr>
                      <a:r>
                        <a:rPr b="1" lang="en-US">
                          <a:solidFill>
                            <a:srgbClr val="3F3F3F"/>
                          </a:solidFill>
                        </a:rPr>
                        <a:t>Hệ thống chữa cháy</a:t>
                      </a:r>
                      <a:endParaRPr sz="14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49200">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3F3F3F"/>
                          </a:solidFill>
                        </a:rPr>
                        <a:t>Mô phỏng máy phun nước (máy bơm mini)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43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527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a:solidFill>
                            <a:schemeClr val="lt1"/>
                          </a:solidFill>
                        </a:rPr>
                        <a:t>3</a:t>
                      </a:r>
                      <a:endParaRPr b="1" sz="1600">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3"/>
                    </a:solidFill>
                  </a:tcPr>
                </a:tc>
                <a:tc>
                  <a:txBody>
                    <a:bodyPr/>
                    <a:lstStyle/>
                    <a:p>
                      <a:pPr indent="0" lvl="0" marL="0" marR="0" rtl="0" algn="ctr">
                        <a:spcBef>
                          <a:spcPts val="0"/>
                        </a:spcBef>
                        <a:spcAft>
                          <a:spcPts val="0"/>
                        </a:spcAft>
                        <a:buNone/>
                      </a:pPr>
                      <a:r>
                        <a:t/>
                      </a:r>
                      <a:endParaRPr b="1" sz="1600">
                        <a:solidFill>
                          <a:srgbClr val="3F3F3F"/>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43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tcPr>
                </a:tc>
              </a:tr>
            </a:tbl>
          </a:graphicData>
        </a:graphic>
      </p:graphicFrame>
      <p:sp>
        <p:nvSpPr>
          <p:cNvPr id="191" name="Google Shape;191;p31"/>
          <p:cNvSpPr/>
          <p:nvPr/>
        </p:nvSpPr>
        <p:spPr>
          <a:xfrm>
            <a:off x="7235788" y="2500207"/>
            <a:ext cx="407177" cy="401707"/>
          </a:xfrm>
          <a:custGeom>
            <a:rect b="b" l="l" r="r" t="t"/>
            <a:pathLst>
              <a:path extrusionOk="0" h="3196551" w="3240076">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31"/>
          <p:cNvSpPr/>
          <p:nvPr/>
        </p:nvSpPr>
        <p:spPr>
          <a:xfrm rot="-2700000">
            <a:off x="9178979" y="2530015"/>
            <a:ext cx="336843" cy="342136"/>
          </a:xfrm>
          <a:custGeom>
            <a:rect b="b" l="l" r="r" t="t"/>
            <a:pathLst>
              <a:path extrusionOk="0" h="2688071" w="2646489">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31"/>
          <p:cNvSpPr/>
          <p:nvPr/>
        </p:nvSpPr>
        <p:spPr>
          <a:xfrm>
            <a:off x="2403817" y="2415510"/>
            <a:ext cx="534428" cy="571162"/>
          </a:xfrm>
          <a:custGeom>
            <a:rect b="b" l="l" r="r" t="t"/>
            <a:pathLst>
              <a:path extrusionOk="0" h="3173121" w="2969045">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94" name="Google Shape;194;p31"/>
          <p:cNvSpPr/>
          <p:nvPr/>
        </p:nvSpPr>
        <p:spPr>
          <a:xfrm rot="-5400000">
            <a:off x="5758615" y="2434692"/>
            <a:ext cx="446822" cy="532729"/>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323529" y="27141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II. Cấu tạo sản phẩm</a:t>
            </a:r>
            <a:endParaRPr/>
          </a:p>
        </p:txBody>
      </p:sp>
      <p:sp>
        <p:nvSpPr>
          <p:cNvPr id="200" name="Google Shape;200;p34"/>
          <p:cNvSpPr/>
          <p:nvPr/>
        </p:nvSpPr>
        <p:spPr>
          <a:xfrm rot="10800000">
            <a:off x="3353023" y="2803298"/>
            <a:ext cx="5328000" cy="1332000"/>
          </a:xfrm>
          <a:prstGeom prst="homePlate">
            <a:avLst>
              <a:gd fmla="val 14191"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01" name="Google Shape;201;p34"/>
          <p:cNvGraphicFramePr/>
          <p:nvPr/>
        </p:nvGraphicFramePr>
        <p:xfrm>
          <a:off x="3658261" y="2929298"/>
          <a:ext cx="3000000" cy="3000000"/>
        </p:xfrm>
        <a:graphic>
          <a:graphicData uri="http://schemas.openxmlformats.org/drawingml/2006/table">
            <a:tbl>
              <a:tblPr bandRow="1" firstRow="1">
                <a:noFill/>
                <a:tableStyleId>{CF87457A-E94F-4580-8D57-952B6182734E}</a:tableStyleId>
              </a:tblPr>
              <a:tblGrid>
                <a:gridCol w="2466000"/>
                <a:gridCol w="2466000"/>
              </a:tblGrid>
              <a:tr h="405150">
                <a:tc>
                  <a:txBody>
                    <a:bodyPr/>
                    <a:lstStyle/>
                    <a:p>
                      <a:pPr indent="-349250" lvl="0" marL="469900" marR="5080" rtl="0" algn="l">
                        <a:lnSpc>
                          <a:spcPct val="123000"/>
                        </a:lnSpc>
                        <a:spcBef>
                          <a:spcPts val="100"/>
                        </a:spcBef>
                        <a:spcAft>
                          <a:spcPts val="0"/>
                        </a:spcAft>
                        <a:buClr>
                          <a:schemeClr val="lt1"/>
                        </a:buClr>
                        <a:buSzPts val="1400"/>
                        <a:buChar char="•"/>
                      </a:pPr>
                      <a:r>
                        <a:rPr lang="en-US">
                          <a:solidFill>
                            <a:schemeClr val="lt1"/>
                          </a:solidFill>
                        </a:rPr>
                        <a:t>Pic16f877a.</a:t>
                      </a:r>
                      <a:endParaRPr b="1">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c>
                  <a:txBody>
                    <a:bodyPr/>
                    <a:lstStyle/>
                    <a:p>
                      <a:pPr indent="0" lvl="0" marL="0" marR="0" rtl="0" algn="ctr">
                        <a:spcBef>
                          <a:spcPts val="0"/>
                        </a:spcBef>
                        <a:spcAft>
                          <a:spcPts val="0"/>
                        </a:spcAft>
                        <a:buNone/>
                      </a:pPr>
                      <a:r>
                        <a:rPr b="1" lang="en-US">
                          <a:solidFill>
                            <a:schemeClr val="lt1"/>
                          </a:solidFill>
                        </a:rPr>
                        <a:t>MQ2</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r>
              <a:tr h="337425">
                <a:tc>
                  <a:txBody>
                    <a:bodyPr/>
                    <a:lstStyle/>
                    <a:p>
                      <a:pPr indent="0" lvl="0" marL="0" rtl="0" algn="l">
                        <a:spcBef>
                          <a:spcPts val="0"/>
                        </a:spcBef>
                        <a:spcAft>
                          <a:spcPts val="0"/>
                        </a:spcAft>
                        <a:buNone/>
                      </a:pPr>
                      <a:r>
                        <a:t/>
                      </a:r>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lang="en-US" sz="1200"/>
                        <a:t>Module cảm biến khói và khí gas</a:t>
                      </a:r>
                      <a:endParaRPr sz="1200"/>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rtl="0" algn="l">
                        <a:spcBef>
                          <a:spcPts val="0"/>
                        </a:spcBef>
                        <a:spcAft>
                          <a:spcPts val="0"/>
                        </a:spcAft>
                        <a:buNone/>
                      </a:pPr>
                      <a:r>
                        <a:t/>
                      </a:r>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t/>
                      </a:r>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
        <p:nvSpPr>
          <p:cNvPr id="202" name="Google Shape;202;p34"/>
          <p:cNvSpPr/>
          <p:nvPr/>
        </p:nvSpPr>
        <p:spPr>
          <a:xfrm rot="10800000">
            <a:off x="8540492" y="2803298"/>
            <a:ext cx="2736000" cy="1332000"/>
          </a:xfrm>
          <a:prstGeom prst="homePlate">
            <a:avLst>
              <a:gd fmla="val 14191"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03" name="Google Shape;203;p34"/>
          <p:cNvGraphicFramePr/>
          <p:nvPr/>
        </p:nvGraphicFramePr>
        <p:xfrm>
          <a:off x="8864492" y="2929298"/>
          <a:ext cx="3000000" cy="3000000"/>
        </p:xfrm>
        <a:graphic>
          <a:graphicData uri="http://schemas.openxmlformats.org/drawingml/2006/table">
            <a:tbl>
              <a:tblPr bandRow="1" firstRow="1">
                <a:noFill/>
                <a:tableStyleId>{CF87457A-E94F-4580-8D57-952B6182734E}</a:tableStyleId>
              </a:tblPr>
              <a:tblGrid>
                <a:gridCol w="2304000"/>
              </a:tblGrid>
              <a:tr h="405150">
                <a:tc>
                  <a:txBody>
                    <a:bodyPr/>
                    <a:lstStyle/>
                    <a:p>
                      <a:pPr indent="0" lvl="0" marL="0" marR="0" rtl="0" algn="ctr">
                        <a:spcBef>
                          <a:spcPts val="0"/>
                        </a:spcBef>
                        <a:spcAft>
                          <a:spcPts val="0"/>
                        </a:spcAft>
                        <a:buNone/>
                      </a:pPr>
                      <a:r>
                        <a:rPr b="1" lang="en-US">
                          <a:solidFill>
                            <a:schemeClr val="lt1"/>
                          </a:solidFill>
                        </a:rPr>
                        <a:t>Flame sensor</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337425">
                <a:tc>
                  <a:txBody>
                    <a:bodyPr/>
                    <a:lstStyle/>
                    <a:p>
                      <a:pPr indent="0" lvl="0" marL="0" marR="0" rtl="0" algn="ctr">
                        <a:spcBef>
                          <a:spcPts val="0"/>
                        </a:spcBef>
                        <a:spcAft>
                          <a:spcPts val="0"/>
                        </a:spcAft>
                        <a:buNone/>
                      </a:pPr>
                      <a:r>
                        <a:rPr lang="en-US" sz="1200">
                          <a:solidFill>
                            <a:srgbClr val="3F3F3F"/>
                          </a:solidFill>
                        </a:rPr>
                        <a:t>Module cảm biến ngọn lửa</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
        <p:nvSpPr>
          <p:cNvPr id="204" name="Google Shape;204;p34"/>
          <p:cNvSpPr/>
          <p:nvPr/>
        </p:nvSpPr>
        <p:spPr>
          <a:xfrm rot="-5400000">
            <a:off x="9224492" y="3526814"/>
            <a:ext cx="1584000" cy="2520000"/>
          </a:xfrm>
          <a:prstGeom prst="homePlate">
            <a:avLst>
              <a:gd fmla="val 14191"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05" name="Google Shape;205;p34"/>
          <p:cNvGraphicFramePr/>
          <p:nvPr/>
        </p:nvGraphicFramePr>
        <p:xfrm>
          <a:off x="8864492" y="4372815"/>
          <a:ext cx="3000000" cy="3000000"/>
        </p:xfrm>
        <a:graphic>
          <a:graphicData uri="http://schemas.openxmlformats.org/drawingml/2006/table">
            <a:tbl>
              <a:tblPr bandRow="1" firstRow="1">
                <a:noFill/>
                <a:tableStyleId>{CF87457A-E94F-4580-8D57-952B6182734E}</a:tableStyleId>
              </a:tblPr>
              <a:tblGrid>
                <a:gridCol w="2304000"/>
              </a:tblGrid>
              <a:tr h="405150">
                <a:tc>
                  <a:txBody>
                    <a:bodyPr/>
                    <a:lstStyle/>
                    <a:p>
                      <a:pPr indent="0" lvl="0" marL="0" marR="0" rtl="0" algn="ctr">
                        <a:spcBef>
                          <a:spcPts val="0"/>
                        </a:spcBef>
                        <a:spcAft>
                          <a:spcPts val="0"/>
                        </a:spcAft>
                        <a:buNone/>
                      </a:pPr>
                      <a:r>
                        <a:rPr b="1" lang="en-US">
                          <a:solidFill>
                            <a:schemeClr val="lt1"/>
                          </a:solidFill>
                        </a:rPr>
                        <a:t>Led</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r>
              <a:tr h="3374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
        <p:nvSpPr>
          <p:cNvPr id="206" name="Google Shape;206;p34"/>
          <p:cNvSpPr/>
          <p:nvPr/>
        </p:nvSpPr>
        <p:spPr>
          <a:xfrm>
            <a:off x="6143822" y="4246814"/>
            <a:ext cx="2736000" cy="1332000"/>
          </a:xfrm>
          <a:prstGeom prst="homePlate">
            <a:avLst>
              <a:gd fmla="val 141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07" name="Google Shape;207;p34"/>
          <p:cNvGraphicFramePr/>
          <p:nvPr/>
        </p:nvGraphicFramePr>
        <p:xfrm>
          <a:off x="6261376" y="4372815"/>
          <a:ext cx="3000000" cy="3000000"/>
        </p:xfrm>
        <a:graphic>
          <a:graphicData uri="http://schemas.openxmlformats.org/drawingml/2006/table">
            <a:tbl>
              <a:tblPr bandRow="1" firstRow="1">
                <a:noFill/>
                <a:tableStyleId>{CF87457A-E94F-4580-8D57-952B6182734E}</a:tableStyleId>
              </a:tblPr>
              <a:tblGrid>
                <a:gridCol w="2304000"/>
              </a:tblGrid>
              <a:tr h="405150">
                <a:tc>
                  <a:txBody>
                    <a:bodyPr/>
                    <a:lstStyle/>
                    <a:p>
                      <a:pPr indent="0" lvl="0" marL="0" marR="0" rtl="0" algn="ctr">
                        <a:spcBef>
                          <a:spcPts val="0"/>
                        </a:spcBef>
                        <a:spcAft>
                          <a:spcPts val="0"/>
                        </a:spcAft>
                        <a:buNone/>
                      </a:pPr>
                      <a:r>
                        <a:rPr b="1" lang="en-US">
                          <a:solidFill>
                            <a:schemeClr val="lt1"/>
                          </a:solidFill>
                        </a:rPr>
                        <a:t>Buzzer</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r>
              <a:tr h="337425">
                <a:tc>
                  <a:txBody>
                    <a:bodyPr/>
                    <a:lstStyle/>
                    <a:p>
                      <a:pPr indent="0" lvl="0" marL="0" marR="0" rtl="0" algn="ctr">
                        <a:spcBef>
                          <a:spcPts val="0"/>
                        </a:spcBef>
                        <a:spcAft>
                          <a:spcPts val="0"/>
                        </a:spcAft>
                        <a:buNone/>
                      </a:pPr>
                      <a:r>
                        <a:rPr lang="en-US" sz="1200">
                          <a:solidFill>
                            <a:srgbClr val="3F3F3F"/>
                          </a:solidFill>
                        </a:rPr>
                        <a:t>Module loa</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
        <p:nvSpPr>
          <p:cNvPr id="208" name="Google Shape;208;p34"/>
          <p:cNvSpPr/>
          <p:nvPr/>
        </p:nvSpPr>
        <p:spPr>
          <a:xfrm>
            <a:off x="3535607" y="4246814"/>
            <a:ext cx="2772000" cy="1332000"/>
          </a:xfrm>
          <a:prstGeom prst="homePlate">
            <a:avLst>
              <a:gd fmla="val 14191"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09" name="Google Shape;209;p34"/>
          <p:cNvGraphicFramePr/>
          <p:nvPr/>
        </p:nvGraphicFramePr>
        <p:xfrm>
          <a:off x="3658261" y="4372815"/>
          <a:ext cx="3000000" cy="3000000"/>
        </p:xfrm>
        <a:graphic>
          <a:graphicData uri="http://schemas.openxmlformats.org/drawingml/2006/table">
            <a:tbl>
              <a:tblPr bandRow="1" firstRow="1">
                <a:noFill/>
                <a:tableStyleId>{CF87457A-E94F-4580-8D57-952B6182734E}</a:tableStyleId>
              </a:tblPr>
              <a:tblGrid>
                <a:gridCol w="2304000"/>
              </a:tblGrid>
              <a:tr h="405150">
                <a:tc>
                  <a:txBody>
                    <a:bodyPr/>
                    <a:lstStyle/>
                    <a:p>
                      <a:pPr indent="0" lvl="0" marL="0" marR="0" rtl="0" algn="ctr">
                        <a:spcBef>
                          <a:spcPts val="0"/>
                        </a:spcBef>
                        <a:spcAft>
                          <a:spcPts val="0"/>
                        </a:spcAft>
                        <a:buNone/>
                      </a:pPr>
                      <a:r>
                        <a:rPr b="1" lang="en-US">
                          <a:solidFill>
                            <a:schemeClr val="lt1"/>
                          </a:solidFill>
                        </a:rPr>
                        <a:t>l2C</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r>
              <a:tr h="337425">
                <a:tc>
                  <a:txBody>
                    <a:bodyPr/>
                    <a:lstStyle/>
                    <a:p>
                      <a:pPr indent="0" lvl="0" marL="0" marR="0" rtl="0" algn="ctr">
                        <a:spcBef>
                          <a:spcPts val="0"/>
                        </a:spcBef>
                        <a:spcAft>
                          <a:spcPts val="0"/>
                        </a:spcAft>
                        <a:buNone/>
                      </a:pPr>
                      <a:r>
                        <a:rPr lang="en-US" sz="1200">
                          <a:solidFill>
                            <a:srgbClr val="3F3F3F"/>
                          </a:solidFill>
                        </a:rPr>
                        <a:t>Mạch chuyển đổi giao tiếp</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marR="0" rtl="0" algn="ctr">
                        <a:spcBef>
                          <a:spcPts val="0"/>
                        </a:spcBef>
                        <a:spcAft>
                          <a:spcPts val="0"/>
                        </a:spcAft>
                        <a:buNone/>
                      </a:pPr>
                      <a:r>
                        <a:rPr lang="en-US" sz="1200">
                          <a:solidFill>
                            <a:srgbClr val="3F3F3F"/>
                          </a:solidFill>
                        </a:rPr>
                        <a:t>l2C cho LCD</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
        <p:nvSpPr>
          <p:cNvPr id="210" name="Google Shape;210;p34"/>
          <p:cNvSpPr/>
          <p:nvPr/>
        </p:nvSpPr>
        <p:spPr>
          <a:xfrm>
            <a:off x="943758" y="4246814"/>
            <a:ext cx="2736000" cy="1332000"/>
          </a:xfrm>
          <a:prstGeom prst="homePlate">
            <a:avLst>
              <a:gd fmla="val 14191"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11" name="Google Shape;211;p34"/>
          <p:cNvGraphicFramePr/>
          <p:nvPr/>
        </p:nvGraphicFramePr>
        <p:xfrm>
          <a:off x="1055146" y="4372815"/>
          <a:ext cx="3000000" cy="3000000"/>
        </p:xfrm>
        <a:graphic>
          <a:graphicData uri="http://schemas.openxmlformats.org/drawingml/2006/table">
            <a:tbl>
              <a:tblPr bandRow="1" firstRow="1">
                <a:noFill/>
                <a:tableStyleId>{CF87457A-E94F-4580-8D57-952B6182734E}</a:tableStyleId>
              </a:tblPr>
              <a:tblGrid>
                <a:gridCol w="2304000"/>
              </a:tblGrid>
              <a:tr h="405150">
                <a:tc>
                  <a:txBody>
                    <a:bodyPr/>
                    <a:lstStyle/>
                    <a:p>
                      <a:pPr indent="0" lvl="0" marL="0" marR="0" rtl="0" algn="ctr">
                        <a:spcBef>
                          <a:spcPts val="0"/>
                        </a:spcBef>
                        <a:spcAft>
                          <a:spcPts val="0"/>
                        </a:spcAft>
                        <a:buNone/>
                      </a:pPr>
                      <a:r>
                        <a:rPr b="1" lang="en-US">
                          <a:solidFill>
                            <a:schemeClr val="lt1"/>
                          </a:solidFill>
                        </a:rPr>
                        <a:t>LCD</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337425">
                <a:tc>
                  <a:txBody>
                    <a:bodyPr/>
                    <a:lstStyle/>
                    <a:p>
                      <a:pPr indent="0" lvl="0" marL="0" marR="0" rtl="0" algn="ctr">
                        <a:spcBef>
                          <a:spcPts val="0"/>
                        </a:spcBef>
                        <a:spcAft>
                          <a:spcPts val="0"/>
                        </a:spcAft>
                        <a:buNone/>
                      </a:pPr>
                      <a:r>
                        <a:rPr lang="en-US" sz="1200">
                          <a:solidFill>
                            <a:srgbClr val="3F3F3F"/>
                          </a:solidFill>
                        </a:rPr>
                        <a:t>Màn hình LCD</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marR="0" rtl="0" algn="ctr">
                        <a:spcBef>
                          <a:spcPts val="0"/>
                        </a:spcBef>
                        <a:spcAft>
                          <a:spcPts val="0"/>
                        </a:spcAft>
                        <a:buNone/>
                      </a:pPr>
                      <a:r>
                        <a:rPr lang="en-US" sz="1200">
                          <a:solidFill>
                            <a:srgbClr val="3F3F3F"/>
                          </a:solidFill>
                        </a:rPr>
                        <a:t>16x02 Xanh lá</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
        <p:nvSpPr>
          <p:cNvPr id="212" name="Google Shape;212;p34"/>
          <p:cNvSpPr/>
          <p:nvPr/>
        </p:nvSpPr>
        <p:spPr>
          <a:xfrm rot="-5400000">
            <a:off x="1439992" y="2209306"/>
            <a:ext cx="1584000" cy="2520000"/>
          </a:xfrm>
          <a:prstGeom prst="homePlate">
            <a:avLst>
              <a:gd fmla="val 14191"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aphicFrame>
        <p:nvGraphicFramePr>
          <p:cNvPr id="213" name="Google Shape;213;p34"/>
          <p:cNvGraphicFramePr/>
          <p:nvPr/>
        </p:nvGraphicFramePr>
        <p:xfrm>
          <a:off x="1079992" y="3128907"/>
          <a:ext cx="3000000" cy="3000000"/>
        </p:xfrm>
        <a:graphic>
          <a:graphicData uri="http://schemas.openxmlformats.org/drawingml/2006/table">
            <a:tbl>
              <a:tblPr bandRow="1" firstRow="1">
                <a:noFill/>
                <a:tableStyleId>{CF87457A-E94F-4580-8D57-952B6182734E}</a:tableStyleId>
              </a:tblPr>
              <a:tblGrid>
                <a:gridCol w="2304000"/>
              </a:tblGrid>
              <a:tr h="405150">
                <a:tc>
                  <a:txBody>
                    <a:bodyPr/>
                    <a:lstStyle/>
                    <a:p>
                      <a:pPr indent="0" lvl="0" marL="0" marR="0" rtl="0" algn="ctr">
                        <a:spcBef>
                          <a:spcPts val="0"/>
                        </a:spcBef>
                        <a:spcAft>
                          <a:spcPts val="0"/>
                        </a:spcAft>
                        <a:buNone/>
                      </a:pPr>
                      <a:r>
                        <a:rPr b="1" lang="en-US">
                          <a:solidFill>
                            <a:schemeClr val="lt1"/>
                          </a:solidFill>
                        </a:rPr>
                        <a:t>Máy bơm mini</a:t>
                      </a:r>
                      <a:endParaRPr b="1" sz="1400">
                        <a:solidFill>
                          <a:schemeClr val="lt1"/>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r>
              <a:tr h="337425">
                <a:tc>
                  <a:txBody>
                    <a:bodyPr/>
                    <a:lstStyle/>
                    <a:p>
                      <a:pPr indent="0" lvl="0" marL="0" marR="0" rtl="0" algn="ctr">
                        <a:spcBef>
                          <a:spcPts val="0"/>
                        </a:spcBef>
                        <a:spcAft>
                          <a:spcPts val="0"/>
                        </a:spcAft>
                        <a:buNone/>
                      </a:pPr>
                      <a:r>
                        <a:rPr lang="en-US" sz="1200">
                          <a:solidFill>
                            <a:srgbClr val="3F3F3F"/>
                          </a:solidFill>
                        </a:rPr>
                        <a:t>12V</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37425">
                <a:tc>
                  <a:txBody>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a:txBody>
                  <a:tcPr marT="45725" marB="45725" marR="91450" marL="91450"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
          <p:cNvSpPr txBox="1"/>
          <p:nvPr>
            <p:ph idx="1" type="body"/>
          </p:nvPr>
        </p:nvSpPr>
        <p:spPr>
          <a:xfrm>
            <a:off x="323529" y="27141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Pic16f877a</a:t>
            </a:r>
            <a:endParaRPr/>
          </a:p>
        </p:txBody>
      </p:sp>
      <p:pic>
        <p:nvPicPr>
          <p:cNvPr descr="A picture containing electronics, circuit&#10;&#10;Description automatically generated" id="219" name="Google Shape;219;p6"/>
          <p:cNvPicPr preferRelativeResize="0"/>
          <p:nvPr/>
        </p:nvPicPr>
        <p:blipFill rotWithShape="1">
          <a:blip r:embed="rId3">
            <a:alphaModFix/>
          </a:blip>
          <a:srcRect b="0" l="0" r="0" t="0"/>
          <a:stretch/>
        </p:blipFill>
        <p:spPr>
          <a:xfrm>
            <a:off x="118339" y="1125715"/>
            <a:ext cx="5357554" cy="3139224"/>
          </a:xfrm>
          <a:prstGeom prst="rect">
            <a:avLst/>
          </a:prstGeom>
          <a:noFill/>
          <a:ln>
            <a:noFill/>
          </a:ln>
        </p:spPr>
      </p:pic>
      <p:pic>
        <p:nvPicPr>
          <p:cNvPr descr="A picture containing text, receipt&#10;&#10;Description automatically generated" id="220" name="Google Shape;220;p6"/>
          <p:cNvPicPr preferRelativeResize="0"/>
          <p:nvPr/>
        </p:nvPicPr>
        <p:blipFill rotWithShape="1">
          <a:blip r:embed="rId4">
            <a:alphaModFix/>
          </a:blip>
          <a:srcRect b="0" l="0" r="0" t="0"/>
          <a:stretch/>
        </p:blipFill>
        <p:spPr>
          <a:xfrm>
            <a:off x="921909" y="4246903"/>
            <a:ext cx="3750419" cy="2593050"/>
          </a:xfrm>
          <a:prstGeom prst="rect">
            <a:avLst/>
          </a:prstGeom>
          <a:noFill/>
          <a:ln>
            <a:noFill/>
          </a:ln>
        </p:spPr>
      </p:pic>
      <p:pic>
        <p:nvPicPr>
          <p:cNvPr id="221" name="Google Shape;221;p6"/>
          <p:cNvPicPr preferRelativeResize="0"/>
          <p:nvPr/>
        </p:nvPicPr>
        <p:blipFill rotWithShape="1">
          <a:blip r:embed="rId5">
            <a:alphaModFix/>
          </a:blip>
          <a:srcRect b="0" l="0" r="0" t="0"/>
          <a:stretch/>
        </p:blipFill>
        <p:spPr>
          <a:xfrm>
            <a:off x="6457575" y="1350850"/>
            <a:ext cx="4723950" cy="5412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
          <p:cNvSpPr/>
          <p:nvPr/>
        </p:nvSpPr>
        <p:spPr>
          <a:xfrm>
            <a:off x="6588925" y="2165525"/>
            <a:ext cx="5333117" cy="4354144"/>
          </a:xfrm>
          <a:custGeom>
            <a:rect b="b" l="l" r="r" t="t"/>
            <a:pathLst>
              <a:path extrusionOk="0" h="1368152" w="5400625">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27" name="Google Shape;227;p5"/>
          <p:cNvSpPr/>
          <p:nvPr/>
        </p:nvSpPr>
        <p:spPr>
          <a:xfrm>
            <a:off x="6781675" y="2341782"/>
            <a:ext cx="4570500" cy="3321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en-US">
                <a:solidFill>
                  <a:schemeClr val="lt1"/>
                </a:solidFill>
              </a:rPr>
              <a:t>Thông số kỹ thuật :</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Điện áp hoạt động: 3.3V-5V</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Kích thước PCB: 3cm * 1.6cm</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Led đỏ báo nguồn vào, Led xanh báo gas</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IC so sánh : LM393</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VCC: 3.3V-5V</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GND: 0V</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DO: Đầu ra tín hiệu số (0 và 1)</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AO: Đầu ra Analog (Tín hiệu tương tự)</a:t>
            </a:r>
            <a:endParaRPr>
              <a:solidFill>
                <a:schemeClr val="lt1"/>
              </a:solidFill>
            </a:endParaRPr>
          </a:p>
          <a:p>
            <a:pPr indent="63500" lvl="0" marL="0" rtl="0" algn="l">
              <a:spcBef>
                <a:spcPts val="0"/>
              </a:spcBef>
              <a:spcAft>
                <a:spcPts val="0"/>
              </a:spcAft>
              <a:buClr>
                <a:schemeClr val="lt1"/>
              </a:buClr>
              <a:buSzPts val="1400"/>
              <a:buChar char="•"/>
            </a:pPr>
            <a:r>
              <a:rPr lang="en-US">
                <a:solidFill>
                  <a:schemeClr val="lt1"/>
                </a:solidFill>
              </a:rPr>
              <a:t>Cấu tạo từ chất bán dẫn Sno2</a:t>
            </a:r>
            <a:endParaRPr>
              <a:solidFill>
                <a:schemeClr val="lt1"/>
              </a:solidFill>
            </a:endParaRPr>
          </a:p>
          <a:p>
            <a:pPr indent="63500" lvl="0" marL="0" rtl="0" algn="l">
              <a:spcBef>
                <a:spcPts val="0"/>
              </a:spcBef>
              <a:spcAft>
                <a:spcPts val="0"/>
              </a:spcAft>
              <a:buClr>
                <a:srgbClr val="333333"/>
              </a:buClr>
              <a:buSzPts val="1400"/>
              <a:buChar char="•"/>
            </a:pPr>
            <a:r>
              <a:rPr lang="en-US">
                <a:solidFill>
                  <a:schemeClr val="lt1"/>
                </a:solidFill>
              </a:rPr>
              <a:t> </a:t>
            </a:r>
            <a:endParaRPr>
              <a:solidFill>
                <a:schemeClr val="lt1"/>
              </a:solidFill>
            </a:endParaRPr>
          </a:p>
          <a:p>
            <a:pPr indent="0" lvl="0" marL="0" rtl="0" algn="l">
              <a:spcBef>
                <a:spcPts val="0"/>
              </a:spcBef>
              <a:spcAft>
                <a:spcPts val="0"/>
              </a:spcAft>
              <a:buClr>
                <a:schemeClr val="dk1"/>
              </a:buClr>
              <a:buSzPts val="2800"/>
              <a:buFont typeface="Arial"/>
              <a:buNone/>
            </a:pPr>
            <a:r>
              <a:rPr lang="en-US">
                <a:solidFill>
                  <a:schemeClr val="lt1"/>
                </a:solidFill>
              </a:rPr>
              <a:t>         Có  2 dạng tín hiệu: Analog( AO)  và Digital (DO)</a:t>
            </a:r>
            <a:endParaRPr>
              <a:solidFill>
                <a:schemeClr val="lt1"/>
              </a:solidFill>
            </a:endParaRPr>
          </a:p>
          <a:p>
            <a:pPr indent="-254000" lvl="0" marL="342900" rtl="0" algn="l">
              <a:spcBef>
                <a:spcPts val="0"/>
              </a:spcBef>
              <a:spcAft>
                <a:spcPts val="0"/>
              </a:spcAft>
              <a:buClr>
                <a:schemeClr val="lt1"/>
              </a:buClr>
              <a:buSzPts val="1400"/>
              <a:buChar char="•"/>
            </a:pPr>
            <a:r>
              <a:rPr lang="en-US">
                <a:solidFill>
                  <a:schemeClr val="lt1"/>
                </a:solidFill>
              </a:rPr>
              <a:t>Dạng tín hiệu : TTL đầu ra 100mA ( Có thể sử dụng trực tiếp Relay, Còi công suất nhỏ...)</a:t>
            </a:r>
            <a:endParaRPr>
              <a:solidFill>
                <a:schemeClr val="lt1"/>
              </a:solidFill>
            </a:endParaRPr>
          </a:p>
          <a:p>
            <a:pPr indent="-254000" lvl="0" marL="342900" rtl="0" algn="l">
              <a:spcBef>
                <a:spcPts val="0"/>
              </a:spcBef>
              <a:spcAft>
                <a:spcPts val="0"/>
              </a:spcAft>
              <a:buClr>
                <a:schemeClr val="lt1"/>
              </a:buClr>
              <a:buSzPts val="1400"/>
              <a:buChar char="•"/>
            </a:pPr>
            <a:r>
              <a:rPr lang="en-US">
                <a:solidFill>
                  <a:schemeClr val="lt1"/>
                </a:solidFill>
              </a:rPr>
              <a:t>Điều chỉnh độ nhạy bằng biến trở.</a:t>
            </a:r>
            <a:endParaRPr>
              <a:solidFill>
                <a:schemeClr val="lt1"/>
              </a:solidFill>
            </a:endParaRPr>
          </a:p>
          <a:p>
            <a:pPr indent="0" lvl="0" marL="0" marR="0" rtl="0" algn="l">
              <a:spcBef>
                <a:spcPts val="0"/>
              </a:spcBef>
              <a:spcAft>
                <a:spcPts val="0"/>
              </a:spcAft>
              <a:buNone/>
            </a:pPr>
            <a:r>
              <a:t/>
            </a:r>
            <a:endParaRPr sz="1200">
              <a:solidFill>
                <a:schemeClr val="lt1"/>
              </a:solidFill>
            </a:endParaRPr>
          </a:p>
        </p:txBody>
      </p:sp>
      <p:sp>
        <p:nvSpPr>
          <p:cNvPr id="228" name="Google Shape;228;p5"/>
          <p:cNvSpPr/>
          <p:nvPr/>
        </p:nvSpPr>
        <p:spPr>
          <a:xfrm>
            <a:off x="6469325" y="390725"/>
            <a:ext cx="4780500" cy="175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3F3F3F"/>
                </a:solidFill>
              </a:rPr>
              <a:t>Module cảm biến khí gas</a:t>
            </a:r>
            <a:r>
              <a:rPr b="1" lang="en-US" sz="3000">
                <a:solidFill>
                  <a:srgbClr val="3F3F3F"/>
                </a:solidFill>
                <a:latin typeface="Arial"/>
                <a:ea typeface="Arial"/>
                <a:cs typeface="Arial"/>
                <a:sym typeface="Arial"/>
              </a:rPr>
              <a:t> </a:t>
            </a:r>
            <a:r>
              <a:rPr b="1" lang="en-US" sz="3000">
                <a:solidFill>
                  <a:schemeClr val="accent3"/>
                </a:solidFill>
              </a:rPr>
              <a:t>MQ2</a:t>
            </a:r>
            <a:endParaRPr sz="3000">
              <a:solidFill>
                <a:schemeClr val="accent3"/>
              </a:solidFill>
              <a:latin typeface="Arial"/>
              <a:ea typeface="Arial"/>
              <a:cs typeface="Arial"/>
              <a:sym typeface="Arial"/>
            </a:endParaRPr>
          </a:p>
        </p:txBody>
      </p:sp>
      <p:pic>
        <p:nvPicPr>
          <p:cNvPr id="229" name="Google Shape;229;p5"/>
          <p:cNvPicPr preferRelativeResize="0"/>
          <p:nvPr>
            <p:ph idx="2" type="pic"/>
          </p:nvPr>
        </p:nvPicPr>
        <p:blipFill rotWithShape="1">
          <a:blip r:embed="rId3">
            <a:alphaModFix/>
          </a:blip>
          <a:srcRect b="0" l="3201" r="3191" t="0"/>
          <a:stretch/>
        </p:blipFill>
        <p:spPr>
          <a:xfrm>
            <a:off x="1645340" y="1997014"/>
            <a:ext cx="3017401" cy="3017399"/>
          </a:xfrm>
          <a:prstGeom prst="rect">
            <a:avLst/>
          </a:prstGeom>
          <a:solidFill>
            <a:srgbClr val="F2F2F2"/>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0"/>
          <p:cNvSpPr txBox="1"/>
          <p:nvPr/>
        </p:nvSpPr>
        <p:spPr>
          <a:xfrm>
            <a:off x="554349" y="380150"/>
            <a:ext cx="2958300" cy="14469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4400">
                <a:solidFill>
                  <a:srgbClr val="262626"/>
                </a:solidFill>
              </a:rPr>
              <a:t>Cảm biến ngọn lửa</a:t>
            </a:r>
            <a:endParaRPr b="1" sz="4400">
              <a:solidFill>
                <a:srgbClr val="262626"/>
              </a:solidFill>
              <a:latin typeface="Arial"/>
              <a:ea typeface="Arial"/>
              <a:cs typeface="Arial"/>
              <a:sym typeface="Arial"/>
            </a:endParaRPr>
          </a:p>
        </p:txBody>
      </p:sp>
      <p:sp>
        <p:nvSpPr>
          <p:cNvPr id="235" name="Google Shape;235;p20"/>
          <p:cNvSpPr/>
          <p:nvPr>
            <p:ph idx="3" type="pic"/>
          </p:nvPr>
        </p:nvSpPr>
        <p:spPr>
          <a:xfrm>
            <a:off x="2345777" y="2023800"/>
            <a:ext cx="3264300" cy="2624700"/>
          </a:xfrm>
          <a:prstGeom prst="rect">
            <a:avLst/>
          </a:prstGeom>
          <a:solidFill>
            <a:srgbClr val="F2F2F2"/>
          </a:solidFill>
          <a:ln>
            <a:noFill/>
          </a:ln>
        </p:spPr>
      </p:sp>
      <p:sp>
        <p:nvSpPr>
          <p:cNvPr id="236" name="Google Shape;236;p20"/>
          <p:cNvSpPr txBox="1"/>
          <p:nvPr/>
        </p:nvSpPr>
        <p:spPr>
          <a:xfrm>
            <a:off x="6480575" y="2023800"/>
            <a:ext cx="46923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1900">
                <a:solidFill>
                  <a:schemeClr val="dk1"/>
                </a:solidFill>
              </a:rPr>
              <a:t>Thông số Kỹ Thuật</a:t>
            </a:r>
            <a:endParaRPr b="1" sz="1900">
              <a:solidFill>
                <a:schemeClr val="dk1"/>
              </a:solidFill>
            </a:endParaRPr>
          </a:p>
          <a:p>
            <a:pPr indent="-171450" lvl="0" marL="285750" rtl="0" algn="l">
              <a:spcBef>
                <a:spcPts val="0"/>
              </a:spcBef>
              <a:spcAft>
                <a:spcPts val="0"/>
              </a:spcAft>
              <a:buClr>
                <a:schemeClr val="lt1"/>
              </a:buClr>
              <a:buSzPts val="1800"/>
              <a:buFont typeface="Arial"/>
              <a:buNone/>
            </a:pPr>
            <a:r>
              <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Bước sóng phát hiện được: 760 ~ 1100 nm</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Dòng tiêu thụ: 15 mA</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Góc quét: 0 – 60°</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Khoảng cách phát hiện: &lt; 1 m</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Nhiệt độ hoạt động: -25℃ ~ 85℃</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Kích thước: 3.0 cm x 1.5 cm x 0.5 cm</a:t>
            </a:r>
            <a:endParaRPr sz="1900">
              <a:solidFill>
                <a:schemeClr val="dk1"/>
              </a:solidFill>
            </a:endParaRPr>
          </a:p>
          <a:p>
            <a:pPr indent="-158750" lvl="0" marL="190500" rtl="0" algn="l">
              <a:spcBef>
                <a:spcPts val="0"/>
              </a:spcBef>
              <a:spcAft>
                <a:spcPts val="0"/>
              </a:spcAft>
              <a:buClr>
                <a:schemeClr val="dk1"/>
              </a:buClr>
              <a:buSzPts val="1900"/>
              <a:buChar char="•"/>
            </a:pPr>
            <a:r>
              <a:rPr lang="en-US" sz="1900">
                <a:solidFill>
                  <a:schemeClr val="dk1"/>
                </a:solidFill>
              </a:rPr>
              <a:t>Sử dụng cảm biến hồng ngoại YG1006 với tốc độ đáp ứng nhanh và độ nhạy cao.</a:t>
            </a:r>
            <a:endParaRPr sz="1900">
              <a:solidFill>
                <a:schemeClr val="dk1"/>
              </a:solidFill>
            </a:endParaRPr>
          </a:p>
        </p:txBody>
      </p:sp>
      <p:pic>
        <p:nvPicPr>
          <p:cNvPr id="237" name="Google Shape;237;p20"/>
          <p:cNvPicPr preferRelativeResize="0"/>
          <p:nvPr/>
        </p:nvPicPr>
        <p:blipFill>
          <a:blip r:embed="rId3">
            <a:alphaModFix/>
          </a:blip>
          <a:stretch>
            <a:fillRect/>
          </a:stretch>
        </p:blipFill>
        <p:spPr>
          <a:xfrm>
            <a:off x="2267250" y="1779775"/>
            <a:ext cx="3421350" cy="342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3"/>
          <p:cNvSpPr/>
          <p:nvPr/>
        </p:nvSpPr>
        <p:spPr>
          <a:xfrm>
            <a:off x="6328140" y="551949"/>
            <a:ext cx="4396803" cy="720638"/>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4000">
                <a:solidFill>
                  <a:schemeClr val="accent3"/>
                </a:solidFill>
              </a:rPr>
              <a:t>Module L298</a:t>
            </a:r>
            <a:endParaRPr/>
          </a:p>
        </p:txBody>
      </p:sp>
      <p:sp>
        <p:nvSpPr>
          <p:cNvPr id="243" name="Google Shape;243;p13"/>
          <p:cNvSpPr txBox="1"/>
          <p:nvPr/>
        </p:nvSpPr>
        <p:spPr>
          <a:xfrm>
            <a:off x="5965651" y="1634260"/>
            <a:ext cx="5493600" cy="389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900">
                <a:solidFill>
                  <a:schemeClr val="dk1"/>
                </a:solidFill>
              </a:rPr>
              <a:t>Thông số kỹ thuật:</a:t>
            </a:r>
            <a:endParaRPr b="1" sz="1900">
              <a:solidFill>
                <a:schemeClr val="dk1"/>
              </a:solidFill>
            </a:endParaRPr>
          </a:p>
          <a:p>
            <a:pPr indent="114300" lvl="0" marL="0" rtl="0" algn="l">
              <a:spcBef>
                <a:spcPts val="0"/>
              </a:spcBef>
              <a:spcAft>
                <a:spcPts val="0"/>
              </a:spcAft>
              <a:buClr>
                <a:schemeClr val="lt1"/>
              </a:buClr>
              <a:buSzPts val="1800"/>
              <a:buFont typeface="Arial"/>
              <a:buNone/>
            </a:pPr>
            <a:r>
              <a:t/>
            </a:r>
            <a:endParaRPr sz="1900">
              <a:solidFill>
                <a:schemeClr val="dk1"/>
              </a:solidFill>
            </a:endParaRPr>
          </a:p>
          <a:p>
            <a:pPr indent="-6350" lvl="0" marL="0" rtl="0" algn="l">
              <a:spcBef>
                <a:spcPts val="0"/>
              </a:spcBef>
              <a:spcAft>
                <a:spcPts val="0"/>
              </a:spcAft>
              <a:buClr>
                <a:schemeClr val="dk1"/>
              </a:buClr>
              <a:buSzPts val="1900"/>
              <a:buChar char="•"/>
            </a:pPr>
            <a:r>
              <a:rPr lang="en-US" sz="1900">
                <a:solidFill>
                  <a:schemeClr val="dk1"/>
                </a:solidFill>
              </a:rPr>
              <a:t>IC chính: L298 - Dual Full Bridge Driver</a:t>
            </a:r>
            <a:endParaRPr sz="1900">
              <a:solidFill>
                <a:schemeClr val="dk1"/>
              </a:solidFill>
            </a:endParaRPr>
          </a:p>
          <a:p>
            <a:pPr indent="-6350" lvl="0" marL="0" rtl="0" algn="l">
              <a:spcBef>
                <a:spcPts val="0"/>
              </a:spcBef>
              <a:spcAft>
                <a:spcPts val="0"/>
              </a:spcAft>
              <a:buClr>
                <a:schemeClr val="dk1"/>
              </a:buClr>
              <a:buSzPts val="1900"/>
              <a:buChar char="•"/>
            </a:pPr>
            <a:r>
              <a:rPr lang="en-US" sz="1900">
                <a:solidFill>
                  <a:schemeClr val="dk1"/>
                </a:solidFill>
              </a:rPr>
              <a:t>Điện áp đầu vào: 5~30VDC</a:t>
            </a:r>
            <a:endParaRPr sz="1900">
              <a:solidFill>
                <a:schemeClr val="dk1"/>
              </a:solidFill>
            </a:endParaRPr>
          </a:p>
          <a:p>
            <a:pPr indent="-6350" lvl="0" marL="0" rtl="0" algn="l">
              <a:spcBef>
                <a:spcPts val="0"/>
              </a:spcBef>
              <a:spcAft>
                <a:spcPts val="0"/>
              </a:spcAft>
              <a:buClr>
                <a:schemeClr val="dk1"/>
              </a:buClr>
              <a:buSzPts val="1900"/>
              <a:buChar char="•"/>
            </a:pPr>
            <a:r>
              <a:rPr lang="en-US" sz="1900">
                <a:solidFill>
                  <a:schemeClr val="dk1"/>
                </a:solidFill>
              </a:rPr>
              <a:t>Công suất tối đa: 25W 1 cầu (lưu ý công suất = dòng điện x điện áp nên áp cấp vào càng cao, dòng càng nhỏ, công suất có định 25W).</a:t>
            </a:r>
            <a:endParaRPr sz="1900">
              <a:solidFill>
                <a:schemeClr val="dk1"/>
              </a:solidFill>
            </a:endParaRPr>
          </a:p>
          <a:p>
            <a:pPr indent="-6350" lvl="0" marL="0" rtl="0" algn="l">
              <a:spcBef>
                <a:spcPts val="0"/>
              </a:spcBef>
              <a:spcAft>
                <a:spcPts val="0"/>
              </a:spcAft>
              <a:buClr>
                <a:schemeClr val="dk1"/>
              </a:buClr>
              <a:buSzPts val="1900"/>
              <a:buChar char="•"/>
            </a:pPr>
            <a:r>
              <a:rPr lang="en-US" sz="1900">
                <a:solidFill>
                  <a:schemeClr val="dk1"/>
                </a:solidFill>
              </a:rPr>
              <a:t>Dòng tối đa cho mỗi cầu H là: 2A</a:t>
            </a:r>
            <a:endParaRPr sz="1900">
              <a:solidFill>
                <a:schemeClr val="dk1"/>
              </a:solidFill>
            </a:endParaRPr>
          </a:p>
          <a:p>
            <a:pPr indent="-6350" lvl="0" marL="0" rtl="0" algn="l">
              <a:spcBef>
                <a:spcPts val="0"/>
              </a:spcBef>
              <a:spcAft>
                <a:spcPts val="0"/>
              </a:spcAft>
              <a:buClr>
                <a:schemeClr val="dk1"/>
              </a:buClr>
              <a:buSzPts val="1900"/>
              <a:buChar char="•"/>
            </a:pPr>
            <a:r>
              <a:rPr lang="en-US" sz="1900">
                <a:solidFill>
                  <a:schemeClr val="dk1"/>
                </a:solidFill>
              </a:rPr>
              <a:t>Mức điện áp logic: Low -0.3V~1.5V, High: 2.3V~Vss</a:t>
            </a:r>
            <a:endParaRPr sz="1900">
              <a:solidFill>
                <a:schemeClr val="dk1"/>
              </a:solidFill>
            </a:endParaRPr>
          </a:p>
          <a:p>
            <a:pPr indent="-6350" lvl="0" marL="0" rtl="0" algn="l">
              <a:spcBef>
                <a:spcPts val="0"/>
              </a:spcBef>
              <a:spcAft>
                <a:spcPts val="0"/>
              </a:spcAft>
              <a:buClr>
                <a:schemeClr val="dk1"/>
              </a:buClr>
              <a:buSzPts val="1900"/>
              <a:buChar char="•"/>
            </a:pPr>
            <a:r>
              <a:rPr lang="en-US" sz="1900">
                <a:solidFill>
                  <a:schemeClr val="dk1"/>
                </a:solidFill>
              </a:rPr>
              <a:t>Kích thước: 43x43x27mm</a:t>
            </a:r>
            <a:endParaRPr sz="1900">
              <a:solidFill>
                <a:schemeClr val="dk1"/>
              </a:solidFill>
            </a:endParaRPr>
          </a:p>
          <a:p>
            <a:pPr indent="0" lvl="0" marL="0" rtl="0" algn="l">
              <a:spcBef>
                <a:spcPts val="0"/>
              </a:spcBef>
              <a:spcAft>
                <a:spcPts val="0"/>
              </a:spcAft>
              <a:buClr>
                <a:schemeClr val="dk1"/>
              </a:buClr>
              <a:buSzPts val="1400"/>
              <a:buFont typeface="Arial"/>
              <a:buNone/>
            </a:pPr>
            <a:r>
              <a:t/>
            </a:r>
            <a:endParaRPr sz="1900">
              <a:solidFill>
                <a:schemeClr val="dk1"/>
              </a:solidFill>
            </a:endParaRPr>
          </a:p>
          <a:p>
            <a:pPr indent="0" lvl="0" marL="0" marR="0" rtl="0" algn="l">
              <a:spcBef>
                <a:spcPts val="0"/>
              </a:spcBef>
              <a:spcAft>
                <a:spcPts val="0"/>
              </a:spcAft>
              <a:buNone/>
            </a:pPr>
            <a:r>
              <a:t/>
            </a:r>
            <a:endParaRPr sz="1900">
              <a:solidFill>
                <a:schemeClr val="dk1"/>
              </a:solidFill>
            </a:endParaRPr>
          </a:p>
        </p:txBody>
      </p:sp>
      <p:pic>
        <p:nvPicPr>
          <p:cNvPr descr="Graphical user interface&#10;&#10;Description automatically generated with low confidence" id="244" name="Google Shape;244;p13"/>
          <p:cNvPicPr preferRelativeResize="0"/>
          <p:nvPr/>
        </p:nvPicPr>
        <p:blipFill rotWithShape="1">
          <a:blip r:embed="rId3">
            <a:alphaModFix/>
          </a:blip>
          <a:srcRect b="0" l="0" r="0" t="0"/>
          <a:stretch/>
        </p:blipFill>
        <p:spPr>
          <a:xfrm>
            <a:off x="234600" y="952500"/>
            <a:ext cx="5161150" cy="465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 - COLOR 001">
      <a:dk1>
        <a:srgbClr val="000000"/>
      </a:dk1>
      <a:lt1>
        <a:srgbClr val="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 - COLOR 001">
      <a:dk1>
        <a:srgbClr val="000000"/>
      </a:dk1>
      <a:lt1>
        <a:srgbClr val="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